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81" r:id="rId2"/>
  </p:sldMasterIdLst>
  <p:notesMasterIdLst>
    <p:notesMasterId r:id="rId38"/>
  </p:notesMasterIdLst>
  <p:handoutMasterIdLst>
    <p:handoutMasterId r:id="rId39"/>
  </p:handoutMasterIdLst>
  <p:sldIdLst>
    <p:sldId id="276" r:id="rId3"/>
    <p:sldId id="275" r:id="rId4"/>
    <p:sldId id="277" r:id="rId5"/>
    <p:sldId id="278" r:id="rId6"/>
    <p:sldId id="279" r:id="rId7"/>
    <p:sldId id="280" r:id="rId8"/>
    <p:sldId id="281" r:id="rId9"/>
    <p:sldId id="282" r:id="rId10"/>
    <p:sldId id="283" r:id="rId11"/>
    <p:sldId id="284" r:id="rId12"/>
    <p:sldId id="285" r:id="rId13"/>
    <p:sldId id="286" r:id="rId14"/>
    <p:sldId id="287" r:id="rId15"/>
    <p:sldId id="288" r:id="rId16"/>
    <p:sldId id="289" r:id="rId17"/>
    <p:sldId id="290" r:id="rId18"/>
    <p:sldId id="291" r:id="rId19"/>
    <p:sldId id="292" r:id="rId20"/>
    <p:sldId id="293" r:id="rId21"/>
    <p:sldId id="294" r:id="rId22"/>
    <p:sldId id="295" r:id="rId23"/>
    <p:sldId id="296" r:id="rId24"/>
    <p:sldId id="297" r:id="rId25"/>
    <p:sldId id="298" r:id="rId26"/>
    <p:sldId id="299" r:id="rId27"/>
    <p:sldId id="300" r:id="rId28"/>
    <p:sldId id="301" r:id="rId29"/>
    <p:sldId id="302" r:id="rId30"/>
    <p:sldId id="303" r:id="rId31"/>
    <p:sldId id="304" r:id="rId32"/>
    <p:sldId id="305" r:id="rId33"/>
    <p:sldId id="306" r:id="rId34"/>
    <p:sldId id="307" r:id="rId35"/>
    <p:sldId id="308" r:id="rId36"/>
    <p:sldId id="309" r:id="rId37"/>
  </p:sldIdLst>
  <p:sldSz cx="12192000" cy="6858000"/>
  <p:notesSz cx="6858000" cy="9144000"/>
  <p:embeddedFontLst>
    <p:embeddedFont>
      <p:font typeface="Amazon Ember" panose="020B0603020204020204" pitchFamily="34" charset="0"/>
      <p:regular r:id="rId40"/>
      <p:bold r:id="rId41"/>
      <p:italic r:id="rId42"/>
      <p:boldItalic r:id="rId43"/>
    </p:embeddedFont>
    <p:embeddedFont>
      <p:font typeface="Amazon Ember Display" panose="020F0603020204020204" pitchFamily="34" charset="0"/>
      <p:regular r:id="rId44"/>
      <p:bold r:id="rId45"/>
      <p:italic r:id="rId46"/>
      <p:boldItalic r:id="rId47"/>
    </p:embeddedFont>
    <p:embeddedFont>
      <p:font typeface="Amazon Ember Display Heavy" panose="020F0803020204020204" pitchFamily="34" charset="0"/>
      <p:bold r:id="rId48"/>
    </p:embeddedFont>
    <p:embeddedFont>
      <p:font typeface="Amazon Ember Mono" panose="020B0509020204020204" pitchFamily="49" charset="0"/>
      <p:regular r:id="rId49"/>
      <p:bold r:id="rId50"/>
    </p:embeddedFont>
    <p:embeddedFont>
      <p:font typeface="Lucida Console" panose="020B0609040504020204" pitchFamily="49" charset="0"/>
      <p:regular r:id="rId5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F7437D8-0C0A-40A2-92AA-EAF75EC75804}">
          <p14:sldIdLst>
            <p14:sldId id="276"/>
            <p14:sldId id="275"/>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uth Nelson" initials="RN" lastIdx="46" clrIdx="0">
    <p:extLst>
      <p:ext uri="{19B8F6BF-5375-455C-9EA6-DF929625EA0E}">
        <p15:presenceInfo xmlns:p15="http://schemas.microsoft.com/office/powerpoint/2012/main" userId="Ruth Nelson" providerId="None"/>
      </p:ext>
    </p:extLst>
  </p:cmAuthor>
  <p:cmAuthor id="2" name="Roman, Shannon" initials="RS" lastIdx="27" clrIdx="1">
    <p:extLst>
      <p:ext uri="{19B8F6BF-5375-455C-9EA6-DF929625EA0E}">
        <p15:presenceInfo xmlns:p15="http://schemas.microsoft.com/office/powerpoint/2012/main" userId="S-1-5-21-1407069837-2091007605-538272213-3936441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E3624"/>
    <a:srgbClr val="D62E38"/>
    <a:srgbClr val="FFFFFF"/>
    <a:srgbClr val="0B0A2C"/>
    <a:srgbClr val="20115F"/>
    <a:srgbClr val="151120"/>
    <a:srgbClr val="231036"/>
    <a:srgbClr val="14111F"/>
    <a:srgbClr val="2C0152"/>
    <a:srgbClr val="48004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E3FDE45-AF77-4B5C-9715-49D594BDF05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43" autoAdjust="0"/>
    <p:restoredTop sz="94608" autoAdjust="0"/>
  </p:normalViewPr>
  <p:slideViewPr>
    <p:cSldViewPr snapToGrid="0">
      <p:cViewPr>
        <p:scale>
          <a:sx n="150" d="100"/>
          <a:sy n="150" d="100"/>
        </p:scale>
        <p:origin x="1128" y="396"/>
      </p:cViewPr>
      <p:guideLst/>
    </p:cSldViewPr>
  </p:slideViewPr>
  <p:outlineViewPr>
    <p:cViewPr>
      <p:scale>
        <a:sx n="33" d="100"/>
        <a:sy n="33" d="100"/>
      </p:scale>
      <p:origin x="0" y="-1884"/>
    </p:cViewPr>
  </p:outlineViewPr>
  <p:notesTextViewPr>
    <p:cViewPr>
      <p:scale>
        <a:sx n="3" d="2"/>
        <a:sy n="3" d="2"/>
      </p:scale>
      <p:origin x="0" y="0"/>
    </p:cViewPr>
  </p:notesTextViewPr>
  <p:sorterViewPr>
    <p:cViewPr>
      <p:scale>
        <a:sx n="200" d="100"/>
        <a:sy n="200" d="100"/>
      </p:scale>
      <p:origin x="0" y="-17850"/>
    </p:cViewPr>
  </p:sorterViewPr>
  <p:notesViewPr>
    <p:cSldViewPr snapToGrid="0">
      <p:cViewPr varScale="1">
        <p:scale>
          <a:sx n="80" d="100"/>
          <a:sy n="80" d="100"/>
        </p:scale>
        <p:origin x="3918" y="10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5.fntdata"/><Relationship Id="rId52"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 Id="rId46" Type="http://schemas.openxmlformats.org/officeDocument/2006/relationships/font" Target="fonts/font7.fntdata"/><Relationship Id="rId20" Type="http://schemas.openxmlformats.org/officeDocument/2006/relationships/slide" Target="slides/slide18.xml"/><Relationship Id="rId41" Type="http://schemas.openxmlformats.org/officeDocument/2006/relationships/font" Target="fonts/font2.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A91A23D-CE89-4398-AF34-67F89A86C440}"/>
              </a:ext>
            </a:extLst>
          </p:cNvPr>
          <p:cNvSpPr>
            <a:spLocks noGrp="1"/>
          </p:cNvSpPr>
          <p:nvPr>
            <p:ph type="sldNum" sz="quarter" idx="3"/>
          </p:nvPr>
        </p:nvSpPr>
        <p:spPr>
          <a:xfrm>
            <a:off x="1943100" y="8831179"/>
            <a:ext cx="2971800" cy="312821"/>
          </a:xfrm>
          <a:prstGeom prst="rect">
            <a:avLst/>
          </a:prstGeom>
        </p:spPr>
        <p:txBody>
          <a:bodyPr vert="horz" lIns="91440" tIns="45720" rIns="91440" bIns="45720" rtlCol="0" anchor="b"/>
          <a:lstStyle>
            <a:lvl1pPr algn="r">
              <a:defRPr sz="1200"/>
            </a:lvl1pPr>
          </a:lstStyle>
          <a:p>
            <a:pPr algn="ctr"/>
            <a:fld id="{F74FDF9C-3BD2-4B9D-8B24-3FFB010678D3}" type="slidenum">
              <a:rPr lang="en-US" sz="1000" smtClean="0"/>
              <a:pPr algn="ctr"/>
              <a:t>‹#›</a:t>
            </a:fld>
            <a:endParaRPr lang="en-US" sz="1000" dirty="0"/>
          </a:p>
        </p:txBody>
      </p:sp>
    </p:spTree>
    <p:extLst>
      <p:ext uri="{BB962C8B-B14F-4D97-AF65-F5344CB8AC3E}">
        <p14:creationId xmlns:p14="http://schemas.microsoft.com/office/powerpoint/2010/main" val="186762874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685800" y="4953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3765884"/>
            <a:ext cx="5486400" cy="4882816"/>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Slide Number Placeholder 6"/>
          <p:cNvSpPr>
            <a:spLocks noGrp="1"/>
          </p:cNvSpPr>
          <p:nvPr>
            <p:ph type="sldNum" sz="quarter" idx="5"/>
          </p:nvPr>
        </p:nvSpPr>
        <p:spPr>
          <a:xfrm>
            <a:off x="1943100" y="8891337"/>
            <a:ext cx="2971800" cy="252663"/>
          </a:xfrm>
          <a:prstGeom prst="rect">
            <a:avLst/>
          </a:prstGeom>
        </p:spPr>
        <p:txBody>
          <a:bodyPr vert="horz" lIns="91440" tIns="45720" rIns="91440" bIns="45720" rtlCol="0" anchor="b"/>
          <a:lstStyle>
            <a:lvl1pPr algn="ctr">
              <a:defRPr sz="1000"/>
            </a:lvl1pPr>
          </a:lstStyle>
          <a:p>
            <a:fld id="{F8FEB175-7AE1-4B66-A823-55E80A74AF1C}" type="slidenum">
              <a:rPr lang="en-US" smtClean="0"/>
              <a:pPr/>
              <a:t>‹#›</a:t>
            </a:fld>
            <a:endParaRPr lang="en-US" dirty="0"/>
          </a:p>
        </p:txBody>
      </p:sp>
    </p:spTree>
    <p:extLst>
      <p:ext uri="{BB962C8B-B14F-4D97-AF65-F5344CB8AC3E}">
        <p14:creationId xmlns:p14="http://schemas.microsoft.com/office/powerpoint/2010/main" val="33640042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extLst>
    <p:ext uri="{620B2872-D7B9-4A21-9093-7833F8D536E1}">
      <p15:sldGuideLst xmlns:p15="http://schemas.microsoft.com/office/powerpoint/2012/main">
        <p15:guide id="1" orient="horz" pos="2880" userDrawn="1">
          <p15:clr>
            <a:srgbClr val="F26B43"/>
          </p15:clr>
        </p15:guide>
        <p15:guide id="2" pos="2160" userDrawn="1">
          <p15:clr>
            <a:srgbClr val="F26B43"/>
          </p15:clr>
        </p15:guide>
        <p15:guide id="3" orient="horz" pos="312" userDrawn="1">
          <p15:clr>
            <a:srgbClr val="F26B43"/>
          </p15:clr>
        </p15:guide>
      </p15:sldGuideLst>
    </p:ext>
  </p:extLst>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5.sv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g"/><Relationship Id="rId1" Type="http://schemas.openxmlformats.org/officeDocument/2006/relationships/slideMaster" Target="../slideMasters/slideMaster1.xml"/><Relationship Id="rId6" Type="http://schemas.openxmlformats.org/officeDocument/2006/relationships/image" Target="../media/image2.png"/><Relationship Id="rId5" Type="http://schemas.openxmlformats.org/officeDocument/2006/relationships/image" Target="../media/image16.svg"/><Relationship Id="rId4"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jpg"/><Relationship Id="rId1" Type="http://schemas.openxmlformats.org/officeDocument/2006/relationships/slideMaster" Target="../slideMasters/slideMaster2.xml"/><Relationship Id="rId6" Type="http://schemas.openxmlformats.org/officeDocument/2006/relationships/image" Target="../media/image25.png"/><Relationship Id="rId5" Type="http://schemas.openxmlformats.org/officeDocument/2006/relationships/image" Target="../media/image16.svg"/><Relationship Id="rId4" Type="http://schemas.openxmlformats.org/officeDocument/2006/relationships/image" Target="../media/image2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Master" Target="../slideMasters/slideMaster2.xml"/><Relationship Id="rId4" Type="http://schemas.openxmlformats.org/officeDocument/2006/relationships/image" Target="../media/image28.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59CB63E-38B8-FE5B-666A-D9CAD75A243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705B96BE-BEFA-47C5-B5F6-07D5B53EFBEF}"/>
              </a:ext>
            </a:extLst>
          </p:cNvPr>
          <p:cNvSpPr>
            <a:spLocks noGrp="1"/>
          </p:cNvSpPr>
          <p:nvPr>
            <p:ph type="title" hasCustomPrompt="1"/>
          </p:nvPr>
        </p:nvSpPr>
        <p:spPr>
          <a:xfrm>
            <a:off x="0" y="-660400"/>
            <a:ext cx="12192000" cy="638175"/>
          </a:xfrm>
        </p:spPr>
        <p:txBody>
          <a:bodyPr/>
          <a:lstStyle>
            <a:lvl1pPr>
              <a:defRPr sz="3600">
                <a:solidFill>
                  <a:schemeClr val="bg1">
                    <a:lumMod val="65000"/>
                    <a:lumOff val="35000"/>
                  </a:schemeClr>
                </a:solidFill>
              </a:defRPr>
            </a:lvl1pPr>
          </a:lstStyle>
          <a:p>
            <a:r>
              <a:rPr lang="en-US" dirty="0"/>
              <a:t>Walk-in layout</a:t>
            </a:r>
          </a:p>
        </p:txBody>
      </p:sp>
      <p:pic>
        <p:nvPicPr>
          <p:cNvPr id="6" name="Graphic 5">
            <a:extLst>
              <a:ext uri="{FF2B5EF4-FFF2-40B4-BE49-F238E27FC236}">
                <a16:creationId xmlns:a16="http://schemas.microsoft.com/office/drawing/2014/main" id="{8417F2A1-98C3-4830-9E59-A97205CFBCDD}"/>
              </a:ext>
            </a:extLst>
          </p:cNvPr>
          <p:cNvPicPr>
            <a:picLocks noChangeAspect="1"/>
          </p:cNvPicPr>
          <p:nvPr userDrawn="1"/>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05512" y="2678010"/>
            <a:ext cx="3392027" cy="1093890"/>
          </a:xfrm>
          <a:prstGeom prst="rect">
            <a:avLst/>
          </a:prstGeom>
        </p:spPr>
      </p:pic>
    </p:spTree>
    <p:extLst>
      <p:ext uri="{BB962C8B-B14F-4D97-AF65-F5344CB8AC3E}">
        <p14:creationId xmlns:p14="http://schemas.microsoft.com/office/powerpoint/2010/main" val="2524165562"/>
      </p:ext>
    </p:extLst>
  </p:cSld>
  <p:clrMapOvr>
    <a:masterClrMapping/>
  </p:clrMapOvr>
  <p:transition>
    <p:fade/>
  </p:transition>
  <p:extLst>
    <p:ext uri="{DCECCB84-F9BA-43D5-87BE-67443E8EF086}">
      <p15:sldGuideLst xmlns:p15="http://schemas.microsoft.com/office/powerpoint/2012/main">
        <p15:guide id="1" orient="horz" pos="2376" userDrawn="1">
          <p15:clr>
            <a:srgbClr val="FBAE40"/>
          </p15:clr>
        </p15:guide>
        <p15:guide id="2" pos="384"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0D7547C9-19DE-47C5-B92E-D961CE0CDE7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20938306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EF8F-3F3F-4176-AAC6-6F214D9A9558}"/>
              </a:ext>
            </a:extLst>
          </p:cNvPr>
          <p:cNvSpPr>
            <a:spLocks noGrp="1"/>
          </p:cNvSpPr>
          <p:nvPr>
            <p:ph type="title" hasCustomPrompt="1"/>
          </p:nvPr>
        </p:nvSpPr>
        <p:spPr>
          <a:xfrm>
            <a:off x="304800" y="304800"/>
            <a:ext cx="5638800" cy="638175"/>
          </a:xfrm>
        </p:spPr>
        <p:txBody>
          <a:bodyPr/>
          <a:lstStyle>
            <a:lvl1pPr>
              <a:defRPr/>
            </a:lvl1pPr>
          </a:lstStyle>
          <a:p>
            <a:r>
              <a:rPr lang="en-US" dirty="0"/>
              <a:t>Title, content, image</a:t>
            </a:r>
          </a:p>
        </p:txBody>
      </p:sp>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insert image, </a:t>
            </a:r>
            <a:br>
              <a:rPr lang="en-US" dirty="0"/>
            </a:br>
            <a:r>
              <a:rPr lang="en-US" dirty="0"/>
              <a:t>or select placeholder </a:t>
            </a:r>
            <a:br>
              <a:rPr lang="en-US" dirty="0"/>
            </a:br>
            <a:r>
              <a:rPr lang="en-US" dirty="0"/>
              <a:t>and paste image</a:t>
            </a:r>
          </a:p>
          <a:p>
            <a:endParaRPr lang="en-US" dirty="0"/>
          </a:p>
          <a:p>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304800" y="1485900"/>
            <a:ext cx="5638800" cy="4724400"/>
          </a:xfrm>
        </p:spPr>
        <p:txBody>
          <a:bodyPr>
            <a:noAutofit/>
          </a:bodyPr>
          <a:lstStyle>
            <a:lvl1pPr>
              <a:defRPr/>
            </a:lvl1pPr>
          </a:lstStyle>
          <a:p>
            <a:pPr lvl="0"/>
            <a:r>
              <a:rPr lang="en-US" dirty="0"/>
              <a:t>Enter slide content</a:t>
            </a:r>
          </a:p>
          <a:p>
            <a:pPr lvl="1"/>
            <a:r>
              <a:rPr lang="en-US" dirty="0"/>
              <a:t>Second level</a:t>
            </a:r>
          </a:p>
          <a:p>
            <a:pPr lvl="2"/>
            <a:r>
              <a:rPr lang="en-US" dirty="0"/>
              <a:t>Third level</a:t>
            </a:r>
          </a:p>
        </p:txBody>
      </p:sp>
      <p:pic>
        <p:nvPicPr>
          <p:cNvPr id="6" name="Picture 5">
            <a:extLst>
              <a:ext uri="{FF2B5EF4-FFF2-40B4-BE49-F238E27FC236}">
                <a16:creationId xmlns:a16="http://schemas.microsoft.com/office/drawing/2014/main" id="{692A2F1A-4E48-4381-8802-9890CF36A3AC}"/>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438831015"/>
      </p:ext>
    </p:extLst>
  </p:cSld>
  <p:clrMapOvr>
    <a:masterClrMapping/>
  </p:clrMapOvr>
  <p:transition>
    <p:fade/>
  </p:transition>
  <p:extLst>
    <p:ext uri="{DCECCB84-F9BA-43D5-87BE-67443E8EF086}">
      <p15:sldGuideLst xmlns:p15="http://schemas.microsoft.com/office/powerpoint/2012/main">
        <p15:guide id="1" pos="3744" userDrawn="1">
          <p15:clr>
            <a:srgbClr val="FBAE40"/>
          </p15:clr>
        </p15:guide>
        <p15:guide id="2" pos="3936"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dirty="0"/>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304800" y="14859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77B27E33-F9A1-4B7E-98F2-95DDFC9626B3}"/>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42645926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304800" y="1714500"/>
            <a:ext cx="115824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12F640AB-C306-447F-B13B-6F1737B84D2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3288197511"/>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bulleted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7" name="Picture 6">
            <a:extLst>
              <a:ext uri="{FF2B5EF4-FFF2-40B4-BE49-F238E27FC236}">
                <a16:creationId xmlns:a16="http://schemas.microsoft.com/office/drawing/2014/main" id="{54BF271B-9304-419B-B9A2-7C10028868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3259675190"/>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7B403FA8-4F51-4E88-9613-94CE32CA377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616539557"/>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1430D0AE-4901-4B7C-8638-4A6638176FF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196206102"/>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guide id="5" pos="3768" userDrawn="1">
          <p15:clr>
            <a:srgbClr val="FBAE40"/>
          </p15:clr>
        </p15:guide>
        <p15:guide id="6" pos="3912"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EDE09516-EAD8-4522-97B6-D67B82BDA58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812591065"/>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3048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B8024B1D-018E-457E-ADB0-0510A8673212}"/>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213850638"/>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guide id="3" orient="horz" pos="1272" userDrawn="1">
          <p15:clr>
            <a:srgbClr val="9FCC3B"/>
          </p15:clr>
        </p15:guide>
        <p15:guide id="4" orient="horz" pos="1080" userDrawn="1">
          <p15:clr>
            <a:srgbClr val="FBAE40"/>
          </p15:clr>
        </p15:guide>
        <p15:guide id="5" pos="3768" userDrawn="1">
          <p15:clr>
            <a:srgbClr val="FBAE40"/>
          </p15:clr>
        </p15:guide>
        <p15:guide id="6" pos="3912" userDrawn="1">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B641-AA35-4952-8BD0-57A5E6BAC6C0}"/>
              </a:ext>
            </a:extLst>
          </p:cNvPr>
          <p:cNvSpPr>
            <a:spLocks noGrp="1"/>
          </p:cNvSpPr>
          <p:nvPr>
            <p:ph type="title" hasCustomPrompt="1"/>
          </p:nvPr>
        </p:nvSpPr>
        <p:spPr/>
        <p:txBody>
          <a:bodyPr/>
          <a:lstStyle>
            <a:lvl1pPr>
              <a:defRPr/>
            </a:lvl1pPr>
          </a:lstStyle>
          <a:p>
            <a:r>
              <a:rPr lang="en-US" dirty="0"/>
              <a:t>Code layout</a:t>
            </a:r>
          </a:p>
        </p:txBody>
      </p:sp>
      <p:sp>
        <p:nvSpPr>
          <p:cNvPr id="7" name="Content Placeholder 6">
            <a:extLst>
              <a:ext uri="{FF2B5EF4-FFF2-40B4-BE49-F238E27FC236}">
                <a16:creationId xmlns:a16="http://schemas.microsoft.com/office/drawing/2014/main" id="{BBBB28F6-ED88-4F6C-98C2-239A1B8050D8}"/>
              </a:ext>
            </a:extLst>
          </p:cNvPr>
          <p:cNvSpPr>
            <a:spLocks noGrp="1"/>
          </p:cNvSpPr>
          <p:nvPr>
            <p:ph sz="quarter" idx="10" hasCustomPrompt="1"/>
          </p:nvPr>
        </p:nvSpPr>
        <p:spPr>
          <a:xfrm>
            <a:off x="304800" y="1485900"/>
            <a:ext cx="115824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17BC4998-72A6-4E94-81BD-41A15112595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342548734"/>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BA2C6C5-52CD-21BC-0C46-58751D26AE2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8"/>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pic>
        <p:nvPicPr>
          <p:cNvPr id="11" name="Picture 10">
            <a:extLst>
              <a:ext uri="{FF2B5EF4-FFF2-40B4-BE49-F238E27FC236}">
                <a16:creationId xmlns:a16="http://schemas.microsoft.com/office/drawing/2014/main" id="{C8FDA763-3CFE-4A8E-A7A4-4971BDA42D96}"/>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2363368338"/>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Code layout, two columns</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Picture 5">
            <a:extLst>
              <a:ext uri="{FF2B5EF4-FFF2-40B4-BE49-F238E27FC236}">
                <a16:creationId xmlns:a16="http://schemas.microsoft.com/office/drawing/2014/main" id="{8A5EFA6F-B759-42B9-9EC8-88192431FA3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29635861"/>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890A961-DBEA-44D4-E1FD-7DD7B71122C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Omit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424732"/>
          </a:xfrm>
        </p:spPr>
        <p:txBody>
          <a:bodyPr/>
          <a:lstStyle>
            <a:lvl1pPr marL="0" indent="0">
              <a:buNone/>
              <a:defRPr sz="2400" b="1"/>
            </a:lvl1pPr>
          </a:lstStyle>
          <a:p>
            <a:pPr lvl="0"/>
            <a:r>
              <a:rPr lang="en-US" dirty="0"/>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69332"/>
          </a:xfrm>
        </p:spPr>
        <p:txBody>
          <a:bodyPr/>
          <a:lstStyle>
            <a:lvl1pPr marL="0" indent="0">
              <a:buNone/>
              <a:defRPr sz="2000"/>
            </a:lvl1pPr>
          </a:lstStyle>
          <a:p>
            <a:pPr lvl="0"/>
            <a:r>
              <a:rPr lang="en-US" dirty="0"/>
              <a:t>Enter quoted person’s affiliation</a:t>
            </a:r>
          </a:p>
        </p:txBody>
      </p:sp>
      <p:sp>
        <p:nvSpPr>
          <p:cNvPr id="13" name="TextBox 3">
            <a:extLst>
              <a:ext uri="{FF2B5EF4-FFF2-40B4-BE49-F238E27FC236}">
                <a16:creationId xmlns:a16="http://schemas.microsoft.com/office/drawing/2014/main" id="{8ACB3D16-6816-4239-9D78-8C8607D990F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14" name="Picture 13">
            <a:extLst>
              <a:ext uri="{FF2B5EF4-FFF2-40B4-BE49-F238E27FC236}">
                <a16:creationId xmlns:a16="http://schemas.microsoft.com/office/drawing/2014/main" id="{C4453ABE-4B3B-4785-801A-97113C7EBAE1}"/>
              </a:ext>
            </a:extLst>
          </p:cNvPr>
          <p:cNvPicPr>
            <a:picLocks noChangeAspect="1"/>
          </p:cNvPicPr>
          <p:nvPr userDrawn="1"/>
        </p:nvPicPr>
        <p:blipFill>
          <a:blip r:embed="rId3"/>
          <a:srcRect/>
          <a:stretch/>
        </p:blipFill>
        <p:spPr>
          <a:xfrm>
            <a:off x="292501" y="6428661"/>
            <a:ext cx="388818" cy="219592"/>
          </a:xfrm>
          <a:prstGeom prst="rect">
            <a:avLst/>
          </a:prstGeom>
        </p:spPr>
      </p:pic>
      <p:pic>
        <p:nvPicPr>
          <p:cNvPr id="6" name="Picture 5">
            <a:extLst>
              <a:ext uri="{FF2B5EF4-FFF2-40B4-BE49-F238E27FC236}">
                <a16:creationId xmlns:a16="http://schemas.microsoft.com/office/drawing/2014/main" id="{D61735F0-6B63-48CA-B727-F1A6A472C23D}"/>
              </a:ext>
            </a:extLst>
          </p:cNvPr>
          <p:cNvPicPr>
            <a:picLocks noChangeAspect="1"/>
          </p:cNvPicPr>
          <p:nvPr userDrawn="1"/>
        </p:nvPicPr>
        <p:blipFill rotWithShape="1">
          <a:blip r:embed="rId4"/>
          <a:srcRect l="35444" t="25279" r="36166" b="58334"/>
          <a:stretch/>
        </p:blipFill>
        <p:spPr>
          <a:xfrm>
            <a:off x="304800" y="916872"/>
            <a:ext cx="855146" cy="585308"/>
          </a:xfrm>
          <a:prstGeom prst="rect">
            <a:avLst/>
          </a:prstGeom>
        </p:spPr>
      </p:pic>
    </p:spTree>
    <p:extLst>
      <p:ext uri="{BB962C8B-B14F-4D97-AF65-F5344CB8AC3E}">
        <p14:creationId xmlns:p14="http://schemas.microsoft.com/office/powerpoint/2010/main" val="3725096390"/>
      </p:ext>
    </p:extLst>
  </p:cSld>
  <p:clrMapOvr>
    <a:masterClrMapping/>
  </p:clrMapOvr>
  <p:transition>
    <p:fade/>
  </p:transition>
  <p:extLst>
    <p:ext uri="{DCECCB84-F9BA-43D5-87BE-67443E8EF086}">
      <p15:sldGuideLst xmlns:p15="http://schemas.microsoft.com/office/powerpoint/2012/main">
        <p15:guide id="1" pos="720" userDrawn="1">
          <p15:clr>
            <a:srgbClr val="FBAE40"/>
          </p15:clr>
        </p15:guide>
        <p15:guide id="2" pos="5880" userDrawn="1">
          <p15:clr>
            <a:srgbClr val="FBAE40"/>
          </p15:clr>
        </p15:guide>
        <p15:guide id="3" orient="horz" pos="2904" userDrawn="1">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3FA8EB-0600-F8CB-1D5D-ADAF85CCDB4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304800" y="2707821"/>
            <a:ext cx="8191500" cy="1442355"/>
          </a:xfrm>
        </p:spPr>
        <p:txBody>
          <a:bodyPr anchor="ctr"/>
          <a:lstStyle>
            <a:lvl1pPr>
              <a:defRPr sz="4400"/>
            </a:lvl1pPr>
          </a:lstStyle>
          <a:p>
            <a:r>
              <a:rPr lang="en-US" dirty="0"/>
              <a:t>Section divider – </a:t>
            </a:r>
            <a:br>
              <a:rPr lang="en-US" dirty="0"/>
            </a:br>
            <a:r>
              <a:rPr lang="en-US" dirty="0"/>
              <a:t>Enter section name here</a:t>
            </a:r>
          </a:p>
        </p:txBody>
      </p:sp>
      <p:sp>
        <p:nvSpPr>
          <p:cNvPr id="5" name="TextBox 3">
            <a:extLst>
              <a:ext uri="{FF2B5EF4-FFF2-40B4-BE49-F238E27FC236}">
                <a16:creationId xmlns:a16="http://schemas.microsoft.com/office/drawing/2014/main" id="{8346ACD8-81A7-4692-9AFD-C9752EC695DD}"/>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8" name="Picture 7">
            <a:extLst>
              <a:ext uri="{FF2B5EF4-FFF2-40B4-BE49-F238E27FC236}">
                <a16:creationId xmlns:a16="http://schemas.microsoft.com/office/drawing/2014/main" id="{853D8AE1-0FD2-4DEF-8808-670A058C1CE3}"/>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1395517054"/>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dirty="0"/>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192000" cy="638175"/>
          </a:xfrm>
        </p:spPr>
        <p:txBody>
          <a:bodyPr/>
          <a:lstStyle>
            <a:lvl1pPr>
              <a:defRPr sz="3600">
                <a:solidFill>
                  <a:schemeClr val="bg1">
                    <a:lumMod val="65000"/>
                    <a:lumOff val="35000"/>
                  </a:schemeClr>
                </a:solidFill>
              </a:defRPr>
            </a:lvl1pPr>
          </a:lstStyle>
          <a:p>
            <a:r>
              <a:rPr lang="en-US" dirty="0"/>
              <a:t>Video layout (enter descriptive title here for accessibility)</a:t>
            </a:r>
          </a:p>
        </p:txBody>
      </p:sp>
      <p:pic>
        <p:nvPicPr>
          <p:cNvPr id="6" name="Picture 5">
            <a:extLst>
              <a:ext uri="{FF2B5EF4-FFF2-40B4-BE49-F238E27FC236}">
                <a16:creationId xmlns:a16="http://schemas.microsoft.com/office/drawing/2014/main" id="{2ECA4397-C1FB-44F1-9E3B-33384D2CDD1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30750604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0167-6731-422B-AAF3-3DCD022FDA3A}"/>
              </a:ext>
            </a:extLst>
          </p:cNvPr>
          <p:cNvSpPr>
            <a:spLocks noGrp="1"/>
          </p:cNvSpPr>
          <p:nvPr>
            <p:ph type="title" hasCustomPrompt="1"/>
          </p:nvPr>
        </p:nvSpPr>
        <p:spPr>
          <a:xfrm>
            <a:off x="304800" y="304800"/>
            <a:ext cx="11582400" cy="638175"/>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304800"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304800" y="1989137"/>
            <a:ext cx="5676897"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3"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1989137"/>
            <a:ext cx="5676896"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8" name="Picture 7">
            <a:extLst>
              <a:ext uri="{FF2B5EF4-FFF2-40B4-BE49-F238E27FC236}">
                <a16:creationId xmlns:a16="http://schemas.microsoft.com/office/drawing/2014/main" id="{209C08B5-408C-4416-9897-9FC5594CC68A}"/>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933097213"/>
      </p:ext>
    </p:extLst>
  </p:cSld>
  <p:clrMapOvr>
    <a:masterClrMapping/>
  </p:clrMapOvr>
  <p:transition>
    <p:fade/>
  </p:transition>
  <p:extLst>
    <p:ext uri="{DCECCB84-F9BA-43D5-87BE-67443E8EF086}">
      <p15:sldGuideLst xmlns:p15="http://schemas.microsoft.com/office/powerpoint/2012/main">
        <p15:guide id="1" pos="3768" userDrawn="1">
          <p15:clr>
            <a:srgbClr val="FBAE40"/>
          </p15:clr>
        </p15:guide>
        <p15:guide id="2" pos="3912" userDrawn="1">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04799"/>
            <a:ext cx="6858000" cy="5905501"/>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304800" y="2181224"/>
            <a:ext cx="41529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pic>
        <p:nvPicPr>
          <p:cNvPr id="6" name="Picture 5">
            <a:extLst>
              <a:ext uri="{FF2B5EF4-FFF2-40B4-BE49-F238E27FC236}">
                <a16:creationId xmlns:a16="http://schemas.microsoft.com/office/drawing/2014/main" id="{AFC44287-B2A7-4C95-A779-3F4151ACF3F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22336286"/>
      </p:ext>
    </p:extLst>
  </p:cSld>
  <p:clrMapOvr>
    <a:masterClrMapping/>
  </p:clrMapOvr>
  <p:transition>
    <p:fade/>
  </p:transition>
  <p:extLst>
    <p:ext uri="{DCECCB84-F9BA-43D5-87BE-67443E8EF086}">
      <p15:sldGuideLst xmlns:p15="http://schemas.microsoft.com/office/powerpoint/2012/main">
        <p15:guide id="1" pos="2808" userDrawn="1">
          <p15:clr>
            <a:srgbClr val="FBAE40"/>
          </p15:clr>
        </p15:guide>
        <p15:guide id="2" orient="horz" pos="1368" userDrawn="1">
          <p15:clr>
            <a:srgbClr val="FBAE40"/>
          </p15:clr>
        </p15:guide>
        <p15:guide id="3" pos="3168" userDrawn="1">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88CF-49CB-49EE-AEAE-AF86931C7892}"/>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Picture with caption layout</a:t>
            </a:r>
          </a:p>
        </p:txBody>
      </p:sp>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04799"/>
            <a:ext cx="6858000" cy="5905501"/>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304800" y="2181224"/>
            <a:ext cx="4152900"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pic>
        <p:nvPicPr>
          <p:cNvPr id="6" name="Picture 5">
            <a:extLst>
              <a:ext uri="{FF2B5EF4-FFF2-40B4-BE49-F238E27FC236}">
                <a16:creationId xmlns:a16="http://schemas.microsoft.com/office/drawing/2014/main" id="{793D827A-089B-4E08-84DA-CE974B5C5406}"/>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843256118"/>
      </p:ext>
    </p:extLst>
  </p:cSld>
  <p:clrMapOvr>
    <a:masterClrMapping/>
  </p:clrMapOvr>
  <p:transition>
    <p:fade/>
  </p:transition>
  <p:extLst>
    <p:ext uri="{DCECCB84-F9BA-43D5-87BE-67443E8EF086}">
      <p15:sldGuideLst xmlns:p15="http://schemas.microsoft.com/office/powerpoint/2012/main">
        <p15:guide id="1" pos="2808" userDrawn="1">
          <p15:clr>
            <a:srgbClr val="FBAE40"/>
          </p15:clr>
        </p15:guide>
        <p15:guide id="2" orient="horz" pos="1368" userDrawn="1">
          <p15:clr>
            <a:srgbClr val="FBAE40"/>
          </p15:clr>
        </p15:guide>
        <p15:guide id="3" pos="3168" userDrawn="1">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B277E4-9A69-4767-9CF4-47951F1853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9" name="Picture 18">
            <a:extLst>
              <a:ext uri="{FF2B5EF4-FFF2-40B4-BE49-F238E27FC236}">
                <a16:creationId xmlns:a16="http://schemas.microsoft.com/office/drawing/2014/main" id="{4176C295-EE16-47C5-A918-84875C58174D}"/>
              </a:ext>
            </a:extLst>
          </p:cNvPr>
          <p:cNvPicPr>
            <a:picLocks noChangeAspect="1"/>
          </p:cNvPicPr>
          <p:nvPr userDrawn="1"/>
        </p:nvPicPr>
        <p:blipFill rotWithShape="1">
          <a:blip r:embed="rId3" cstate="print">
            <a:extLst>
              <a:ext uri="{28A0092B-C50C-407E-A947-70E740481C1C}">
                <a14:useLocalDpi xmlns:a14="http://schemas.microsoft.com/office/drawing/2010/main"/>
              </a:ext>
            </a:extLst>
          </a:blip>
          <a:srcRect/>
          <a:stretch/>
        </p:blipFill>
        <p:spPr>
          <a:xfrm>
            <a:off x="0" y="0"/>
            <a:ext cx="157847" cy="6858000"/>
          </a:xfrm>
          <a:prstGeom prst="rect">
            <a:avLst/>
          </a:prstGeom>
        </p:spPr>
      </p:pic>
      <p:sp>
        <p:nvSpPr>
          <p:cNvPr id="6" name="TextBox 5">
            <a:extLst>
              <a:ext uri="{FF2B5EF4-FFF2-40B4-BE49-F238E27FC236}">
                <a16:creationId xmlns:a16="http://schemas.microsoft.com/office/drawing/2014/main" id="{EA4B92D1-BD95-4ACC-9E97-FE9B372B651C}"/>
              </a:ext>
            </a:extLst>
          </p:cNvPr>
          <p:cNvSpPr txBox="1"/>
          <p:nvPr userDrawn="1"/>
        </p:nvSpPr>
        <p:spPr bwMode="white">
          <a:xfrm>
            <a:off x="133351" y="1713913"/>
            <a:ext cx="8413750" cy="1128486"/>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eaLnBrk="1" fontAlgn="auto" hangingPunct="1">
              <a:spcAft>
                <a:spcPts val="0"/>
              </a:spcAft>
              <a:defRPr/>
            </a:pPr>
            <a:r>
              <a:rPr sz="7200" b="1" i="0" spc="-300" dirty="0">
                <a:solidFill>
                  <a:schemeClr val="tx1"/>
                </a:solidFill>
                <a:latin typeface="+mn-lt"/>
                <a:ea typeface="Amazon Ember Display" panose="020F0603020204020204" pitchFamily="34" charset="0"/>
                <a:cs typeface="Amazon Ember Display" panose="020F0603020204020204" pitchFamily="34" charset="0"/>
              </a:rPr>
              <a:t>Thank you!</a:t>
            </a:r>
          </a:p>
        </p:txBody>
      </p:sp>
      <p:sp>
        <p:nvSpPr>
          <p:cNvPr id="9" name="TextBox 3">
            <a:extLst>
              <a:ext uri="{FF2B5EF4-FFF2-40B4-BE49-F238E27FC236}">
                <a16:creationId xmlns:a16="http://schemas.microsoft.com/office/drawing/2014/main" id="{408A370D-82D9-46EE-9BFE-A0195797ED6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dirty="0"/>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dirty="0"/>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dirty="0"/>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bg1">
                    <a:lumMod val="65000"/>
                    <a:lumOff val="35000"/>
                  </a:schemeClr>
                </a:solidFill>
              </a:defRPr>
            </a:lvl1pPr>
          </a:lstStyle>
          <a:p>
            <a:r>
              <a:rPr lang="en-US" dirty="0"/>
              <a:t>Thank you layout</a:t>
            </a:r>
          </a:p>
        </p:txBody>
      </p:sp>
      <p:grpSp>
        <p:nvGrpSpPr>
          <p:cNvPr id="24" name="Group 23">
            <a:extLst>
              <a:ext uri="{FF2B5EF4-FFF2-40B4-BE49-F238E27FC236}">
                <a16:creationId xmlns:a16="http://schemas.microsoft.com/office/drawing/2014/main" id="{84C7E06E-CA3B-4922-B6C2-10A3255541E3}"/>
              </a:ext>
            </a:extLst>
          </p:cNvPr>
          <p:cNvGrpSpPr/>
          <p:nvPr userDrawn="1"/>
        </p:nvGrpSpPr>
        <p:grpSpPr>
          <a:xfrm>
            <a:off x="7232650" y="1758488"/>
            <a:ext cx="4961114" cy="1039336"/>
            <a:chOff x="7232650" y="1769509"/>
            <a:chExt cx="4961114" cy="1039336"/>
          </a:xfrm>
        </p:grpSpPr>
        <p:sp>
          <p:nvSpPr>
            <p:cNvPr id="25" name="Oval 24">
              <a:extLst>
                <a:ext uri="{FF2B5EF4-FFF2-40B4-BE49-F238E27FC236}">
                  <a16:creationId xmlns:a16="http://schemas.microsoft.com/office/drawing/2014/main" id="{F4869B64-841D-4E69-A2A8-9AF625BE3A9B}"/>
                </a:ext>
              </a:extLst>
            </p:cNvPr>
            <p:cNvSpPr/>
            <p:nvPr userDrawn="1"/>
          </p:nvSpPr>
          <p:spPr bwMode="auto">
            <a:xfrm>
              <a:off x="7232650" y="1872748"/>
              <a:ext cx="832859" cy="832859"/>
            </a:xfrm>
            <a:prstGeom prst="ellipse">
              <a:avLst/>
            </a:prstGeom>
            <a:solidFill>
              <a:srgbClr val="20115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40" rIns="0" bIns="0" anchor="ctr"/>
            <a:lstStyle/>
            <a:p>
              <a:pPr algn="ctr" defTabSz="932472" eaLnBrk="1" hangingPunct="1">
                <a:lnSpc>
                  <a:spcPct val="90000"/>
                </a:lnSpc>
                <a:defRPr/>
              </a:pPr>
              <a:endParaRPr lang="en-US" sz="5400" b="1" dirty="0">
                <a:solidFill>
                  <a:schemeClr val="tx1"/>
                </a:solidFill>
                <a:ea typeface="Amazon Ember Display" panose="020F0603020204020204" pitchFamily="34" charset="0"/>
                <a:cs typeface="Amazon Ember Display" panose="020F0603020204020204" pitchFamily="34" charset="0"/>
              </a:endParaRPr>
            </a:p>
          </p:txBody>
        </p:sp>
        <p:sp>
          <p:nvSpPr>
            <p:cNvPr id="26" name="Rectangle 25">
              <a:extLst>
                <a:ext uri="{FF2B5EF4-FFF2-40B4-BE49-F238E27FC236}">
                  <a16:creationId xmlns:a16="http://schemas.microsoft.com/office/drawing/2014/main" id="{8B6ADC72-224D-4A5A-870A-AEE582EDC5AA}"/>
                </a:ext>
              </a:extLst>
            </p:cNvPr>
            <p:cNvSpPr/>
            <p:nvPr userDrawn="1"/>
          </p:nvSpPr>
          <p:spPr>
            <a:xfrm>
              <a:off x="7637646" y="1872748"/>
              <a:ext cx="4556118" cy="832859"/>
            </a:xfrm>
            <a:prstGeom prst="rect">
              <a:avLst/>
            </a:prstGeom>
            <a:gradFill flip="none" rotWithShape="1">
              <a:gsLst>
                <a:gs pos="57000">
                  <a:schemeClr val="bg2">
                    <a:lumMod val="75000"/>
                    <a:lumOff val="25000"/>
                  </a:schemeClr>
                </a:gs>
                <a:gs pos="95000">
                  <a:srgbClr val="400656"/>
                </a:gs>
                <a:gs pos="16000">
                  <a:srgbClr val="20115F"/>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lvl="0">
                <a:lnSpc>
                  <a:spcPct val="80000"/>
                </a:lnSpc>
              </a:pPr>
              <a:endParaRPr lang="en-US" sz="1600" dirty="0">
                <a:solidFill>
                  <a:schemeClr val="bg1"/>
                </a:solidFill>
                <a:cs typeface="Amazon Ember Display" panose="020F0603020204020204" pitchFamily="34" charset="0"/>
              </a:endParaRPr>
            </a:p>
          </p:txBody>
        </p:sp>
        <p:sp>
          <p:nvSpPr>
            <p:cNvPr id="27" name="TextBox 26">
              <a:extLst>
                <a:ext uri="{FF2B5EF4-FFF2-40B4-BE49-F238E27FC236}">
                  <a16:creationId xmlns:a16="http://schemas.microsoft.com/office/drawing/2014/main" id="{FF86D94E-33EB-4D5B-9BA2-E558D513AC36}"/>
                </a:ext>
              </a:extLst>
            </p:cNvPr>
            <p:cNvSpPr txBox="1"/>
            <p:nvPr userDrawn="1"/>
          </p:nvSpPr>
          <p:spPr>
            <a:xfrm>
              <a:off x="8594726" y="1900795"/>
              <a:ext cx="3394181" cy="794064"/>
            </a:xfrm>
            <a:prstGeom prst="rect">
              <a:avLst/>
            </a:prstGeom>
            <a:noFill/>
          </p:spPr>
          <p:txBody>
            <a:bodyPr wrap="square" lIns="182880" tIns="146304" rIns="182880" bIns="146304" rtlCol="0">
              <a:spAutoFit/>
            </a:bodyPr>
            <a:lstStyle/>
            <a:p>
              <a:pPr algn="l">
                <a:lnSpc>
                  <a:spcPct val="90000"/>
                </a:lnSpc>
                <a:spcAft>
                  <a:spcPts val="1800"/>
                </a:spcAft>
              </a:pPr>
              <a: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 in the </a:t>
              </a:r>
              <a:r>
                <a:rPr lang="en-US" sz="1800" b="0" u="none"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mobile app</a:t>
              </a:r>
            </a:p>
          </p:txBody>
        </p:sp>
        <p:pic>
          <p:nvPicPr>
            <p:cNvPr id="28" name="Graphic 27">
              <a:extLst>
                <a:ext uri="{FF2B5EF4-FFF2-40B4-BE49-F238E27FC236}">
                  <a16:creationId xmlns:a16="http://schemas.microsoft.com/office/drawing/2014/main" id="{E0DF1074-5183-456A-A65A-F40ABF94198F}"/>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511809" y="1769509"/>
              <a:ext cx="1039336" cy="1039336"/>
            </a:xfrm>
            <a:prstGeom prst="rect">
              <a:avLst/>
            </a:prstGeom>
          </p:spPr>
        </p:pic>
      </p:grpSp>
      <p:pic>
        <p:nvPicPr>
          <p:cNvPr id="18" name="Picture 17">
            <a:extLst>
              <a:ext uri="{FF2B5EF4-FFF2-40B4-BE49-F238E27FC236}">
                <a16:creationId xmlns:a16="http://schemas.microsoft.com/office/drawing/2014/main" id="{DBD2A98C-F1FC-4E4F-9A9B-56DDFDF98232}"/>
              </a:ext>
            </a:extLst>
          </p:cNvPr>
          <p:cNvPicPr>
            <a:picLocks noChangeAspect="1"/>
          </p:cNvPicPr>
          <p:nvPr userDrawn="1"/>
        </p:nvPicPr>
        <p:blipFill>
          <a:blip r:embed="rId6"/>
          <a:srcRect/>
          <a:stretch/>
        </p:blipFill>
        <p:spPr>
          <a:xfrm>
            <a:off x="292501" y="6428661"/>
            <a:ext cx="388818" cy="219592"/>
          </a:xfrm>
          <a:prstGeom prst="rect">
            <a:avLst/>
          </a:prstGeom>
        </p:spPr>
      </p:pic>
    </p:spTree>
    <p:extLst>
      <p:ext uri="{BB962C8B-B14F-4D97-AF65-F5344CB8AC3E}">
        <p14:creationId xmlns:p14="http://schemas.microsoft.com/office/powerpoint/2010/main" val="3645706325"/>
      </p:ext>
    </p:extLst>
  </p:cSld>
  <p:clrMapOvr>
    <a:masterClrMapping/>
  </p:clrMapOvr>
  <p:transition>
    <p:fade/>
  </p:transition>
  <p:extLst>
    <p:ext uri="{DCECCB84-F9BA-43D5-87BE-67443E8EF086}">
      <p15:sldGuideLst xmlns:p15="http://schemas.microsoft.com/office/powerpoint/2012/main">
        <p15:guide id="1" pos="264" userDrawn="1">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5D63-DB02-47E2-8ABC-1CDE7351B5CE}"/>
              </a:ext>
            </a:extLst>
          </p:cNvPr>
          <p:cNvSpPr>
            <a:spLocks noGrp="1"/>
          </p:cNvSpPr>
          <p:nvPr>
            <p:ph type="title" hasCustomPrompt="1"/>
          </p:nvPr>
        </p:nvSpPr>
        <p:spPr/>
        <p:txBody>
          <a:bodyPr/>
          <a:lstStyle>
            <a:lvl1pPr>
              <a:defRPr/>
            </a:lvl1pPr>
          </a:lstStyle>
          <a:p>
            <a:r>
              <a:rPr lang="en-US" dirty="0"/>
              <a:t>Title vertical text layout (for global use)</a:t>
            </a:r>
          </a:p>
        </p:txBody>
      </p:sp>
      <p:sp>
        <p:nvSpPr>
          <p:cNvPr id="3" name="Vertical Text Placeholder 2">
            <a:extLst>
              <a:ext uri="{FF2B5EF4-FFF2-40B4-BE49-F238E27FC236}">
                <a16:creationId xmlns:a16="http://schemas.microsoft.com/office/drawing/2014/main" id="{3798635E-72DE-4F61-BE10-3EAC7D7834F6}"/>
              </a:ext>
            </a:extLst>
          </p:cNvPr>
          <p:cNvSpPr>
            <a:spLocks noGrp="1"/>
          </p:cNvSpPr>
          <p:nvPr>
            <p:ph type="body" orient="vert" idx="1" hasCustomPrompt="1"/>
          </p:nvPr>
        </p:nvSpPr>
        <p:spPr>
          <a:xfrm>
            <a:off x="304800" y="1485900"/>
            <a:ext cx="11582401" cy="4724400"/>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942B27F6-70E9-4C1D-B876-3F56E6F0B83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85511401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5A6E2F-2A0D-41FD-98C9-E5EC67311CD7}"/>
              </a:ext>
            </a:extLst>
          </p:cNvPr>
          <p:cNvSpPr>
            <a:spLocks noGrp="1"/>
          </p:cNvSpPr>
          <p:nvPr>
            <p:ph type="title" orient="vert" hasCustomPrompt="1"/>
          </p:nvPr>
        </p:nvSpPr>
        <p:spPr>
          <a:xfrm>
            <a:off x="9258300" y="304800"/>
            <a:ext cx="2628900" cy="5811838"/>
          </a:xfrm>
        </p:spPr>
        <p:txBody>
          <a:bodyPr vert="eaVert"/>
          <a:lstStyle>
            <a:lvl1pPr>
              <a:defRPr/>
            </a:lvl1pPr>
          </a:lstStyle>
          <a:p>
            <a:r>
              <a:rPr lang="en-US" dirty="0"/>
              <a:t>Vertical title and text layout (for global use)</a:t>
            </a:r>
          </a:p>
        </p:txBody>
      </p:sp>
      <p:sp>
        <p:nvSpPr>
          <p:cNvPr id="3" name="Vertical Text Placeholder 2">
            <a:extLst>
              <a:ext uri="{FF2B5EF4-FFF2-40B4-BE49-F238E27FC236}">
                <a16:creationId xmlns:a16="http://schemas.microsoft.com/office/drawing/2014/main" id="{B304BEE4-73E5-478E-9908-4B1421AA9F89}"/>
              </a:ext>
            </a:extLst>
          </p:cNvPr>
          <p:cNvSpPr>
            <a:spLocks noGrp="1"/>
          </p:cNvSpPr>
          <p:nvPr>
            <p:ph type="body" orient="vert" idx="1" hasCustomPrompt="1"/>
          </p:nvPr>
        </p:nvSpPr>
        <p:spPr>
          <a:xfrm>
            <a:off x="304800" y="304800"/>
            <a:ext cx="8267700" cy="5905499"/>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a:extLst>
              <a:ext uri="{FF2B5EF4-FFF2-40B4-BE49-F238E27FC236}">
                <a16:creationId xmlns:a16="http://schemas.microsoft.com/office/drawing/2014/main" id="{A9FA31B9-D512-49AE-BE72-FB74192BB55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1017897127"/>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 Two Speakers">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F55355-518E-A9CA-29FB-FFBD27B358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7"/>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4456766" y="4692846"/>
            <a:ext cx="370232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6" name="Text Placeholder 5">
            <a:extLst>
              <a:ext uri="{FF2B5EF4-FFF2-40B4-BE49-F238E27FC236}">
                <a16:creationId xmlns:a16="http://schemas.microsoft.com/office/drawing/2014/main" id="{79AE8770-95C8-4BFC-8D8E-818B753038EA}"/>
              </a:ext>
            </a:extLst>
          </p:cNvPr>
          <p:cNvSpPr>
            <a:spLocks noGrp="1"/>
          </p:cNvSpPr>
          <p:nvPr>
            <p:ph type="body" sz="quarter" idx="14" hasCustomPrompt="1"/>
          </p:nvPr>
        </p:nvSpPr>
        <p:spPr>
          <a:xfrm>
            <a:off x="4456766" y="5066907"/>
            <a:ext cx="3702329" cy="757130"/>
          </a:xfrm>
        </p:spPr>
        <p:txBody>
          <a:bodyPr/>
          <a:lstStyle>
            <a:lvl1pPr marL="0" indent="0">
              <a:spcAft>
                <a:spcPts val="300"/>
              </a:spcAft>
              <a:buNone/>
              <a:defRPr sz="1600"/>
            </a:lvl1pPr>
          </a:lstStyle>
          <a:p>
            <a:pPr lvl="0"/>
            <a:r>
              <a:rPr lang="en-US" dirty="0"/>
              <a:t>(pronouns)</a:t>
            </a:r>
            <a:br>
              <a:rPr lang="en-US" dirty="0"/>
            </a:br>
            <a:r>
              <a:rPr lang="en-US" dirty="0"/>
              <a:t>Job title</a:t>
            </a:r>
            <a:br>
              <a:rPr lang="en-US" dirty="0"/>
            </a:br>
            <a:r>
              <a:rPr lang="en-US" dirty="0"/>
              <a:t>Company</a:t>
            </a:r>
          </a:p>
        </p:txBody>
      </p:sp>
      <p:pic>
        <p:nvPicPr>
          <p:cNvPr id="13" name="Picture 12">
            <a:extLst>
              <a:ext uri="{FF2B5EF4-FFF2-40B4-BE49-F238E27FC236}">
                <a16:creationId xmlns:a16="http://schemas.microsoft.com/office/drawing/2014/main" id="{BEAD6224-65DB-4349-8ABF-C9D9E063E265}"/>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915636832"/>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2952"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userDrawn="1"/>
        </p:nvSpPr>
        <p:spPr>
          <a:xfrm>
            <a:off x="3486150" y="2418081"/>
            <a:ext cx="7785100" cy="2021836"/>
          </a:xfrm>
          <a:prstGeom prst="rect">
            <a:avLst/>
          </a:prstGeom>
          <a:noFill/>
        </p:spPr>
        <p:txBody>
          <a:bodyPr wrap="square" rtlCol="0">
            <a:spAutoFit/>
          </a:bodyPr>
          <a:lstStyle/>
          <a:p>
            <a:pPr algn="l">
              <a:lnSpc>
                <a:spcPct val="80000"/>
              </a:lnSpc>
            </a:pPr>
            <a: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t>Do not use layouts after this slide.</a:t>
            </a:r>
            <a:br>
              <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rPr>
            </a:br>
            <a:r>
              <a:rPr lang="en-US" sz="2400" b="1" i="0" dirty="0">
                <a:latin typeface="Amazon Ember Display" panose="020F0603020204020204" pitchFamily="34" charset="0"/>
                <a:ea typeface="Amazon Ember Display" panose="020F0603020204020204" pitchFamily="34" charset="0"/>
                <a:cs typeface="Amazon Ember Display" panose="020F0603020204020204" pitchFamily="34" charset="0"/>
              </a:rPr>
              <a:t>They are not part of the official template.</a:t>
            </a:r>
            <a:endParaRPr lang="en-US" sz="6600" b="1" i="0" dirty="0">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userDrawn="1"/>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132713858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Walk-I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B96BE-BEFA-47C5-B5F6-07D5B53EFBEF}"/>
              </a:ext>
            </a:extLst>
          </p:cNvPr>
          <p:cNvSpPr>
            <a:spLocks noGrp="1"/>
          </p:cNvSpPr>
          <p:nvPr>
            <p:ph type="title" hasCustomPrompt="1"/>
          </p:nvPr>
        </p:nvSpPr>
        <p:spPr>
          <a:xfrm>
            <a:off x="0" y="-660400"/>
            <a:ext cx="12192000" cy="638175"/>
          </a:xfrm>
        </p:spPr>
        <p:txBody>
          <a:bodyPr/>
          <a:lstStyle>
            <a:lvl1pPr>
              <a:defRPr sz="3600">
                <a:solidFill>
                  <a:schemeClr val="bg1">
                    <a:lumMod val="65000"/>
                    <a:lumOff val="35000"/>
                  </a:schemeClr>
                </a:solidFill>
              </a:defRPr>
            </a:lvl1pPr>
          </a:lstStyle>
          <a:p>
            <a:r>
              <a:rPr lang="en-US" dirty="0"/>
              <a:t>Walk-in layout</a:t>
            </a:r>
          </a:p>
        </p:txBody>
      </p:sp>
      <p:pic>
        <p:nvPicPr>
          <p:cNvPr id="8" name="Picture 7">
            <a:extLst>
              <a:ext uri="{FF2B5EF4-FFF2-40B4-BE49-F238E27FC236}">
                <a16:creationId xmlns:a16="http://schemas.microsoft.com/office/drawing/2014/main" id="{0193DEAB-FEF6-491D-8261-7CBCC839D0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7231" y="2748585"/>
            <a:ext cx="4197538" cy="1360829"/>
          </a:xfrm>
          <a:prstGeom prst="rect">
            <a:avLst/>
          </a:prstGeom>
        </p:spPr>
      </p:pic>
      <p:pic>
        <p:nvPicPr>
          <p:cNvPr id="4" name="Picture 3">
            <a:extLst>
              <a:ext uri="{FF2B5EF4-FFF2-40B4-BE49-F238E27FC236}">
                <a16:creationId xmlns:a16="http://schemas.microsoft.com/office/drawing/2014/main" id="{1FA727D5-50CA-4CA3-9005-6E0459B5F73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997231" y="2748585"/>
            <a:ext cx="4197538" cy="1360829"/>
          </a:xfrm>
          <a:prstGeom prst="rect">
            <a:avLst/>
          </a:prstGeom>
        </p:spPr>
      </p:pic>
    </p:spTree>
    <p:extLst>
      <p:ext uri="{BB962C8B-B14F-4D97-AF65-F5344CB8AC3E}">
        <p14:creationId xmlns:p14="http://schemas.microsoft.com/office/powerpoint/2010/main" val="3285480225"/>
      </p:ext>
    </p:extLst>
  </p:cSld>
  <p:clrMapOvr>
    <a:masterClrMapping/>
  </p:clrMapOvr>
  <p:transition>
    <p:fade/>
  </p:transition>
  <p:extLst>
    <p:ext uri="{DCECCB84-F9BA-43D5-87BE-67443E8EF086}">
      <p15:sldGuideLst xmlns:p15="http://schemas.microsoft.com/office/powerpoint/2012/main">
        <p15:guide id="3" orient="horz" pos="2376">
          <p15:clr>
            <a:srgbClr val="FBAE40"/>
          </p15:clr>
        </p15:guide>
        <p15:guide id="4" pos="384">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p:nvPicPr>
        <p:blipFill>
          <a:blip r:embed="rId3"/>
          <a:srcRect/>
          <a:stretch/>
        </p:blipFill>
        <p:spPr>
          <a:xfrm>
            <a:off x="292501" y="6428661"/>
            <a:ext cx="388818" cy="219592"/>
          </a:xfrm>
          <a:prstGeom prst="rect">
            <a:avLst/>
          </a:prstGeom>
        </p:spPr>
      </p:pic>
      <p:sp>
        <p:nvSpPr>
          <p:cNvPr id="10" name="TextBox 3">
            <a:extLst>
              <a:ext uri="{FF2B5EF4-FFF2-40B4-BE49-F238E27FC236}">
                <a16:creationId xmlns:a16="http://schemas.microsoft.com/office/drawing/2014/main" id="{759EA25C-F220-44E9-8D3E-368B78EE07DB}"/>
              </a:ext>
            </a:extLst>
          </p:cNvPr>
          <p:cNvSpPr txBox="1">
            <a:spLocks noChangeArrowheads="1"/>
          </p:cNvSpPr>
          <p:nvPr/>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8"/>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pic>
        <p:nvPicPr>
          <p:cNvPr id="11" name="Picture 10">
            <a:extLst>
              <a:ext uri="{FF2B5EF4-FFF2-40B4-BE49-F238E27FC236}">
                <a16:creationId xmlns:a16="http://schemas.microsoft.com/office/drawing/2014/main" id="{64D651B7-1153-418B-9DD0-6D27280E0741}"/>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3" name="TextBox 3">
            <a:extLst>
              <a:ext uri="{FF2B5EF4-FFF2-40B4-BE49-F238E27FC236}">
                <a16:creationId xmlns:a16="http://schemas.microsoft.com/office/drawing/2014/main" id="{E59294B6-F39E-4D3D-8E04-8A0213254A6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3304794013"/>
      </p:ext>
    </p:extLst>
  </p:cSld>
  <p:clrMapOvr>
    <a:masterClrMapping/>
  </p:clrMapOvr>
  <p:transition>
    <p:fade/>
  </p:transition>
  <p:extLst>
    <p:ext uri="{DCECCB84-F9BA-43D5-87BE-67443E8EF086}">
      <p15:sldGuideLst xmlns:p15="http://schemas.microsoft.com/office/powerpoint/2012/main">
        <p15:guide id="1" pos="216">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Slide - Two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p:nvPicPr>
        <p:blipFill>
          <a:blip r:embed="rId3"/>
          <a:srcRect/>
          <a:stretch/>
        </p:blipFill>
        <p:spPr>
          <a:xfrm>
            <a:off x="292501" y="6428661"/>
            <a:ext cx="388818" cy="219592"/>
          </a:xfrm>
          <a:prstGeom prst="rect">
            <a:avLst/>
          </a:prstGeom>
        </p:spPr>
      </p:pic>
      <p:sp>
        <p:nvSpPr>
          <p:cNvPr id="10" name="TextBox 3">
            <a:extLst>
              <a:ext uri="{FF2B5EF4-FFF2-40B4-BE49-F238E27FC236}">
                <a16:creationId xmlns:a16="http://schemas.microsoft.com/office/drawing/2014/main" id="{759EA25C-F220-44E9-8D3E-368B78EE07DB}"/>
              </a:ext>
            </a:extLst>
          </p:cNvPr>
          <p:cNvSpPr txBox="1">
            <a:spLocks noChangeArrowheads="1"/>
          </p:cNvSpPr>
          <p:nvPr/>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6" y="4692846"/>
            <a:ext cx="370232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6" y="5066907"/>
            <a:ext cx="370232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4456766" y="4692846"/>
            <a:ext cx="370232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6" name="Text Placeholder 5">
            <a:extLst>
              <a:ext uri="{FF2B5EF4-FFF2-40B4-BE49-F238E27FC236}">
                <a16:creationId xmlns:a16="http://schemas.microsoft.com/office/drawing/2014/main" id="{79AE8770-95C8-4BFC-8D8E-818B753038EA}"/>
              </a:ext>
            </a:extLst>
          </p:cNvPr>
          <p:cNvSpPr>
            <a:spLocks noGrp="1"/>
          </p:cNvSpPr>
          <p:nvPr>
            <p:ph type="body" sz="quarter" idx="14" hasCustomPrompt="1"/>
          </p:nvPr>
        </p:nvSpPr>
        <p:spPr>
          <a:xfrm>
            <a:off x="4456766" y="5066907"/>
            <a:ext cx="3702329" cy="757130"/>
          </a:xfrm>
        </p:spPr>
        <p:txBody>
          <a:bodyPr/>
          <a:lstStyle>
            <a:lvl1pPr marL="0" indent="0">
              <a:spcAft>
                <a:spcPts val="300"/>
              </a:spcAft>
              <a:buNone/>
              <a:defRPr sz="1600"/>
            </a:lvl1pPr>
          </a:lstStyle>
          <a:p>
            <a:pPr lvl="0"/>
            <a:r>
              <a:rPr lang="en-US" dirty="0"/>
              <a:t>(pronouns)</a:t>
            </a:r>
            <a:br>
              <a:rPr lang="en-US" dirty="0"/>
            </a:br>
            <a:r>
              <a:rPr lang="en-US" dirty="0"/>
              <a:t>Job title</a:t>
            </a:r>
            <a:br>
              <a:rPr lang="en-US" dirty="0"/>
            </a:br>
            <a:r>
              <a:rPr lang="en-US" dirty="0"/>
              <a:t>Company</a:t>
            </a:r>
          </a:p>
        </p:txBody>
      </p:sp>
      <p:pic>
        <p:nvPicPr>
          <p:cNvPr id="11" name="Picture 10">
            <a:extLst>
              <a:ext uri="{FF2B5EF4-FFF2-40B4-BE49-F238E27FC236}">
                <a16:creationId xmlns:a16="http://schemas.microsoft.com/office/drawing/2014/main" id="{75E1A672-EE08-4A38-B3B9-5B5407FC2BE0}"/>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3" name="TextBox 3">
            <a:extLst>
              <a:ext uri="{FF2B5EF4-FFF2-40B4-BE49-F238E27FC236}">
                <a16:creationId xmlns:a16="http://schemas.microsoft.com/office/drawing/2014/main" id="{87163C2B-2464-49D0-88CE-8C7F7E52855E}"/>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457816543"/>
      </p:ext>
    </p:extLst>
  </p:cSld>
  <p:clrMapOvr>
    <a:masterClrMapping/>
  </p:clrMapOvr>
  <p:transition>
    <p:fade/>
  </p:transition>
  <p:extLst>
    <p:ext uri="{DCECCB84-F9BA-43D5-87BE-67443E8EF086}">
      <p15:sldGuideLst xmlns:p15="http://schemas.microsoft.com/office/powerpoint/2012/main">
        <p15:guide id="3" pos="216">
          <p15:clr>
            <a:srgbClr val="FBAE40"/>
          </p15:clr>
        </p15:guide>
        <p15:guide id="4" orient="horz" pos="2952">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 Three Speaker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pic>
        <p:nvPicPr>
          <p:cNvPr id="9" name="Picture 8">
            <a:extLst>
              <a:ext uri="{FF2B5EF4-FFF2-40B4-BE49-F238E27FC236}">
                <a16:creationId xmlns:a16="http://schemas.microsoft.com/office/drawing/2014/main" id="{769B7A34-B2E3-499E-9FB2-4079FCF0AA9E}"/>
              </a:ext>
            </a:extLst>
          </p:cNvPr>
          <p:cNvPicPr>
            <a:picLocks noChangeAspect="1"/>
          </p:cNvPicPr>
          <p:nvPr/>
        </p:nvPicPr>
        <p:blipFill>
          <a:blip r:embed="rId3"/>
          <a:srcRect/>
          <a:stretch/>
        </p:blipFill>
        <p:spPr>
          <a:xfrm>
            <a:off x="292501" y="6428661"/>
            <a:ext cx="388818" cy="219592"/>
          </a:xfrm>
          <a:prstGeom prst="rect">
            <a:avLst/>
          </a:prstGeom>
        </p:spPr>
      </p:pic>
      <p:sp>
        <p:nvSpPr>
          <p:cNvPr id="10" name="TextBox 3">
            <a:extLst>
              <a:ext uri="{FF2B5EF4-FFF2-40B4-BE49-F238E27FC236}">
                <a16:creationId xmlns:a16="http://schemas.microsoft.com/office/drawing/2014/main" id="{759EA25C-F220-44E9-8D3E-368B78EE07DB}"/>
              </a:ext>
            </a:extLst>
          </p:cNvPr>
          <p:cNvSpPr txBox="1">
            <a:spLocks noChangeArrowheads="1"/>
          </p:cNvSpPr>
          <p:nvPr/>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7" y="4692846"/>
            <a:ext cx="266136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7"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3129724" y="4692846"/>
            <a:ext cx="266136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5" name="Text Placeholder 4">
            <a:extLst>
              <a:ext uri="{FF2B5EF4-FFF2-40B4-BE49-F238E27FC236}">
                <a16:creationId xmlns:a16="http://schemas.microsoft.com/office/drawing/2014/main" id="{A98773FF-A575-4D5D-AC30-DAFFB441F795}"/>
              </a:ext>
            </a:extLst>
          </p:cNvPr>
          <p:cNvSpPr>
            <a:spLocks noGrp="1"/>
          </p:cNvSpPr>
          <p:nvPr>
            <p:ph type="body" sz="quarter" idx="15" hasCustomPrompt="1"/>
          </p:nvPr>
        </p:nvSpPr>
        <p:spPr>
          <a:xfrm>
            <a:off x="5936531" y="4692846"/>
            <a:ext cx="2661369" cy="369332"/>
          </a:xfrm>
        </p:spPr>
        <p:txBody>
          <a:bodyPr/>
          <a:lstStyle>
            <a:lvl1pPr marL="0" indent="0">
              <a:buNone/>
              <a:defRPr sz="2000" b="1"/>
            </a:lvl1pPr>
          </a:lstStyle>
          <a:p>
            <a:pPr lvl="0"/>
            <a:r>
              <a:rPr lang="en-US" dirty="0"/>
              <a:t>Speaker name</a:t>
            </a:r>
          </a:p>
        </p:txBody>
      </p:sp>
      <p:sp>
        <p:nvSpPr>
          <p:cNvPr id="17" name="Text Placeholder 15">
            <a:extLst>
              <a:ext uri="{FF2B5EF4-FFF2-40B4-BE49-F238E27FC236}">
                <a16:creationId xmlns:a16="http://schemas.microsoft.com/office/drawing/2014/main" id="{E8B14D59-1495-4288-ACD8-22C48054FD10}"/>
              </a:ext>
            </a:extLst>
          </p:cNvPr>
          <p:cNvSpPr>
            <a:spLocks noGrp="1"/>
          </p:cNvSpPr>
          <p:nvPr>
            <p:ph type="body" sz="quarter" idx="16" hasCustomPrompt="1"/>
          </p:nvPr>
        </p:nvSpPr>
        <p:spPr>
          <a:xfrm>
            <a:off x="3129724"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18" name="Text Placeholder 15">
            <a:extLst>
              <a:ext uri="{FF2B5EF4-FFF2-40B4-BE49-F238E27FC236}">
                <a16:creationId xmlns:a16="http://schemas.microsoft.com/office/drawing/2014/main" id="{ACBDE7C4-64AF-4CA5-A203-DC58B71673A5}"/>
              </a:ext>
            </a:extLst>
          </p:cNvPr>
          <p:cNvSpPr>
            <a:spLocks noGrp="1"/>
          </p:cNvSpPr>
          <p:nvPr>
            <p:ph type="body" sz="quarter" idx="17" hasCustomPrompt="1"/>
          </p:nvPr>
        </p:nvSpPr>
        <p:spPr>
          <a:xfrm>
            <a:off x="5936531"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pic>
        <p:nvPicPr>
          <p:cNvPr id="13" name="Picture 12">
            <a:extLst>
              <a:ext uri="{FF2B5EF4-FFF2-40B4-BE49-F238E27FC236}">
                <a16:creationId xmlns:a16="http://schemas.microsoft.com/office/drawing/2014/main" id="{93E50306-54D7-4433-8C62-B8605B317ED9}"/>
              </a:ext>
            </a:extLst>
          </p:cNvPr>
          <p:cNvPicPr>
            <a:picLocks noChangeAspect="1"/>
          </p:cNvPicPr>
          <p:nvPr userDrawn="1"/>
        </p:nvPicPr>
        <p:blipFill>
          <a:blip r:embed="rId3"/>
          <a:srcRect/>
          <a:stretch/>
        </p:blipFill>
        <p:spPr>
          <a:xfrm>
            <a:off x="292501" y="6428661"/>
            <a:ext cx="388818" cy="219592"/>
          </a:xfrm>
          <a:prstGeom prst="rect">
            <a:avLst/>
          </a:prstGeom>
        </p:spPr>
      </p:pic>
      <p:sp>
        <p:nvSpPr>
          <p:cNvPr id="15" name="TextBox 3">
            <a:extLst>
              <a:ext uri="{FF2B5EF4-FFF2-40B4-BE49-F238E27FC236}">
                <a16:creationId xmlns:a16="http://schemas.microsoft.com/office/drawing/2014/main" id="{4A75865E-5809-41D3-A9D6-09BE1F231967}"/>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1057649150"/>
      </p:ext>
    </p:extLst>
  </p:cSld>
  <p:clrMapOvr>
    <a:masterClrMapping/>
  </p:clrMapOvr>
  <p:transition>
    <p:fade/>
  </p:transition>
  <p:extLst>
    <p:ext uri="{DCECCB84-F9BA-43D5-87BE-67443E8EF086}">
      <p15:sldGuideLst xmlns:p15="http://schemas.microsoft.com/office/powerpoint/2012/main">
        <p15:guide id="3" pos="216">
          <p15:clr>
            <a:srgbClr val="FBAE40"/>
          </p15:clr>
        </p15:guide>
        <p15:guide id="4" orient="horz" pos="2952">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304800" y="1485900"/>
            <a:ext cx="11582400" cy="3570208"/>
          </a:xfrm>
        </p:spPr>
        <p:txBody>
          <a:bodyPr vert="horz" lIns="0" tIns="45720" rIns="0" bIns="45720" rtlCol="0">
            <a:spAutoFit/>
          </a:bodyPr>
          <a:lstStyle>
            <a:lvl1pPr marL="0" indent="0">
              <a:spcAft>
                <a:spcPts val="3000"/>
              </a:spcAft>
              <a:buNone/>
              <a:defRPr lang="en-US" smtClean="0"/>
            </a:lvl1pPr>
            <a:lvl2pPr marL="0" indent="0">
              <a:spcAft>
                <a:spcPts val="3000"/>
              </a:spcAft>
              <a:buNone/>
              <a:defRPr lang="en-US" sz="2800" smtClean="0"/>
            </a:lvl2pPr>
            <a:lvl3pPr marL="0" indent="0">
              <a:spcAft>
                <a:spcPts val="3000"/>
              </a:spcAft>
              <a:buNone/>
              <a:defRPr lang="en-US" sz="2800" smtClean="0"/>
            </a:lvl3pPr>
            <a:lvl4pPr marL="0" indent="0">
              <a:spcAft>
                <a:spcPts val="3000"/>
              </a:spcAft>
              <a:buNone/>
              <a:defRPr lang="en-US" sz="2800" smtClean="0"/>
            </a:lvl4pPr>
            <a:lvl5pPr marL="0" indent="0">
              <a:spcAft>
                <a:spcPts val="3000"/>
              </a:spcAft>
              <a:buNone/>
              <a:defRPr lang="en-US" sz="28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304800" y="304800"/>
            <a:ext cx="11582400" cy="638175"/>
          </a:xfrm>
        </p:spPr>
        <p:txBody>
          <a:bodyPr/>
          <a:lstStyle>
            <a:lvl1pPr>
              <a:defRPr/>
            </a:lvl1pPr>
          </a:lstStyle>
          <a:p>
            <a:r>
              <a:rPr lang="en-US" dirty="0"/>
              <a:t>Agenda layout</a:t>
            </a:r>
          </a:p>
        </p:txBody>
      </p:sp>
      <p:sp>
        <p:nvSpPr>
          <p:cNvPr id="6" name="Rectangle 5">
            <a:extLst>
              <a:ext uri="{FF2B5EF4-FFF2-40B4-BE49-F238E27FC236}">
                <a16:creationId xmlns:a16="http://schemas.microsoft.com/office/drawing/2014/main" id="{E017BE0C-4360-472C-AB96-C971BF93533C}"/>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81A46896-1BC5-4570-8744-534C29636C0F}"/>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93626717"/>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a:t>
            </a:r>
          </a:p>
        </p:txBody>
      </p:sp>
      <p:sp>
        <p:nvSpPr>
          <p:cNvPr id="3" name="Rectangle 2">
            <a:extLst>
              <a:ext uri="{FF2B5EF4-FFF2-40B4-BE49-F238E27FC236}">
                <a16:creationId xmlns:a16="http://schemas.microsoft.com/office/drawing/2014/main" id="{669404BB-7C07-456C-9FE6-39B804DE1334}"/>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95EFB034-B97A-4BEC-B076-1F75F0B21EF8}"/>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9007702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with Ar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 with art</a:t>
            </a:r>
          </a:p>
        </p:txBody>
      </p:sp>
    </p:spTree>
    <p:extLst>
      <p:ext uri="{BB962C8B-B14F-4D97-AF65-F5344CB8AC3E}">
        <p14:creationId xmlns:p14="http://schemas.microsoft.com/office/powerpoint/2010/main" val="285387984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5" name="Rectangle 4">
            <a:extLst>
              <a:ext uri="{FF2B5EF4-FFF2-40B4-BE49-F238E27FC236}">
                <a16:creationId xmlns:a16="http://schemas.microsoft.com/office/drawing/2014/main" id="{9A3F9902-502F-49F5-8F9D-C3AD819AE1AF}"/>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6DA81B2E-A179-4163-8140-B81838790461}"/>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593459707"/>
      </p:ext>
    </p:extLst>
  </p:cSld>
  <p:clrMapOvr>
    <a:masterClrMapping/>
  </p:clrMapOvr>
  <p:transition>
    <p:fade/>
  </p:transition>
  <p:extLst>
    <p:ext uri="{DCECCB84-F9BA-43D5-87BE-67443E8EF086}">
      <p15:sldGuideLst xmlns:p15="http://schemas.microsoft.com/office/powerpoint/2012/main">
        <p15:guide id="3" pos="216">
          <p15:clr>
            <a:srgbClr val="FBAE40"/>
          </p15:clr>
        </p15:guide>
        <p15:guide id="4" orient="horz" pos="624">
          <p15:clr>
            <a:srgbClr val="FBAE4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0" y="-647700"/>
            <a:ext cx="11925300" cy="638175"/>
          </a:xfrm>
        </p:spPr>
        <p:txBody>
          <a:bodyPr/>
          <a:lstStyle>
            <a:lvl1pPr>
              <a:defRPr sz="3600">
                <a:solidFill>
                  <a:schemeClr val="bg1">
                    <a:lumMod val="65000"/>
                    <a:lumOff val="35000"/>
                  </a:schemeClr>
                </a:solidFill>
              </a:defRPr>
            </a:lvl1pPr>
          </a:lstStyle>
          <a:p>
            <a:r>
              <a:rPr lang="en-US" dirty="0"/>
              <a:t>Blank layout (enter descriptive title here for accessibility)</a:t>
            </a:r>
          </a:p>
        </p:txBody>
      </p:sp>
      <p:sp>
        <p:nvSpPr>
          <p:cNvPr id="3" name="Rectangle 2">
            <a:extLst>
              <a:ext uri="{FF2B5EF4-FFF2-40B4-BE49-F238E27FC236}">
                <a16:creationId xmlns:a16="http://schemas.microsoft.com/office/drawing/2014/main" id="{18D16A53-152C-4DCF-AFC9-96CCF08CB491}"/>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1968ADC-14D6-4FF7-B557-C17F04BD1EE7}"/>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0728642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 Three Speaker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1B77736-F964-9E03-7D10-969905EB76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Subtitle 2">
            <a:extLst>
              <a:ext uri="{FF2B5EF4-FFF2-40B4-BE49-F238E27FC236}">
                <a16:creationId xmlns:a16="http://schemas.microsoft.com/office/drawing/2014/main" id="{B24D4546-D701-4B35-9802-54E73AEB80B6}"/>
              </a:ext>
            </a:extLst>
          </p:cNvPr>
          <p:cNvSpPr>
            <a:spLocks noGrp="1"/>
          </p:cNvSpPr>
          <p:nvPr>
            <p:ph type="subTitle" idx="1" hasCustomPrompt="1"/>
          </p:nvPr>
        </p:nvSpPr>
        <p:spPr>
          <a:xfrm>
            <a:off x="322916" y="1990726"/>
            <a:ext cx="8274329" cy="258532"/>
          </a:xfrm>
        </p:spPr>
        <p:txBody>
          <a:bodyPr/>
          <a:lstStyle>
            <a:lvl1pPr marL="0" indent="0" algn="l">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Legal text placeholder (editor use only)</a:t>
            </a:r>
          </a:p>
        </p:txBody>
      </p:sp>
      <p:sp>
        <p:nvSpPr>
          <p:cNvPr id="8" name="Title 7">
            <a:extLst>
              <a:ext uri="{FF2B5EF4-FFF2-40B4-BE49-F238E27FC236}">
                <a16:creationId xmlns:a16="http://schemas.microsoft.com/office/drawing/2014/main" id="{9E4CB04F-C9B8-4D74-A55A-0AC876E8A9C3}"/>
              </a:ext>
            </a:extLst>
          </p:cNvPr>
          <p:cNvSpPr>
            <a:spLocks noGrp="1"/>
          </p:cNvSpPr>
          <p:nvPr>
            <p:ph type="title" hasCustomPrompt="1"/>
          </p:nvPr>
        </p:nvSpPr>
        <p:spPr>
          <a:xfrm>
            <a:off x="322916" y="2400300"/>
            <a:ext cx="8274329" cy="1865508"/>
          </a:xfrm>
        </p:spPr>
        <p:txBody>
          <a:bodyPr tIns="146304" bIns="146304"/>
          <a:lstStyle>
            <a:lvl1pPr>
              <a:defRPr sz="4400"/>
            </a:lvl1pPr>
          </a:lstStyle>
          <a:p>
            <a:r>
              <a:rPr lang="en-US" dirty="0"/>
              <a:t>Enter session title</a:t>
            </a:r>
          </a:p>
        </p:txBody>
      </p:sp>
      <p:sp>
        <p:nvSpPr>
          <p:cNvPr id="10" name="TextBox 3">
            <a:extLst>
              <a:ext uri="{FF2B5EF4-FFF2-40B4-BE49-F238E27FC236}">
                <a16:creationId xmlns:a16="http://schemas.microsoft.com/office/drawing/2014/main" id="{759EA25C-F220-44E9-8D3E-368B78EE07DB}"/>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sp>
        <p:nvSpPr>
          <p:cNvPr id="12" name="Text Placeholder 11">
            <a:extLst>
              <a:ext uri="{FF2B5EF4-FFF2-40B4-BE49-F238E27FC236}">
                <a16:creationId xmlns:a16="http://schemas.microsoft.com/office/drawing/2014/main" id="{F1C6DF77-859A-4968-8301-C7FA52E8E0A2}"/>
              </a:ext>
            </a:extLst>
          </p:cNvPr>
          <p:cNvSpPr>
            <a:spLocks noGrp="1"/>
          </p:cNvSpPr>
          <p:nvPr>
            <p:ph type="body" sz="quarter" idx="10" hasCustomPrompt="1"/>
          </p:nvPr>
        </p:nvSpPr>
        <p:spPr>
          <a:xfrm>
            <a:off x="322917" y="4692846"/>
            <a:ext cx="2661369" cy="369332"/>
          </a:xfrm>
        </p:spPr>
        <p:txBody>
          <a:bodyPr/>
          <a:lstStyle>
            <a:lvl1pPr marL="0" indent="0">
              <a:buNone/>
              <a:defRPr sz="2000" b="1" cap="none" spc="0" baseline="0"/>
            </a:lvl1pPr>
          </a:lstStyle>
          <a:p>
            <a:pPr lvl="0"/>
            <a:r>
              <a:rPr lang="en-US" dirty="0"/>
              <a:t>Speaker name</a:t>
            </a:r>
          </a:p>
        </p:txBody>
      </p:sp>
      <p:sp>
        <p:nvSpPr>
          <p:cNvPr id="14" name="Text Placeholder 13">
            <a:extLst>
              <a:ext uri="{FF2B5EF4-FFF2-40B4-BE49-F238E27FC236}">
                <a16:creationId xmlns:a16="http://schemas.microsoft.com/office/drawing/2014/main" id="{1D8DDED4-39D2-4F36-B877-72364957F970}"/>
              </a:ext>
            </a:extLst>
          </p:cNvPr>
          <p:cNvSpPr>
            <a:spLocks noGrp="1"/>
          </p:cNvSpPr>
          <p:nvPr>
            <p:ph type="body" sz="quarter" idx="11" hasCustomPrompt="1"/>
          </p:nvPr>
        </p:nvSpPr>
        <p:spPr>
          <a:xfrm>
            <a:off x="322916" y="1492893"/>
            <a:ext cx="3492500" cy="258532"/>
          </a:xfrm>
        </p:spPr>
        <p:txBody>
          <a:bodyPr/>
          <a:lstStyle>
            <a:lvl1pPr marL="0" indent="0">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session ID</a:t>
            </a:r>
          </a:p>
        </p:txBody>
      </p:sp>
      <p:sp>
        <p:nvSpPr>
          <p:cNvPr id="16" name="Text Placeholder 15">
            <a:extLst>
              <a:ext uri="{FF2B5EF4-FFF2-40B4-BE49-F238E27FC236}">
                <a16:creationId xmlns:a16="http://schemas.microsoft.com/office/drawing/2014/main" id="{069FE2D1-0188-4BD9-97B7-CA795447E4F4}"/>
              </a:ext>
            </a:extLst>
          </p:cNvPr>
          <p:cNvSpPr>
            <a:spLocks noGrp="1"/>
          </p:cNvSpPr>
          <p:nvPr>
            <p:ph type="body" sz="quarter" idx="12" hasCustomPrompt="1"/>
          </p:nvPr>
        </p:nvSpPr>
        <p:spPr>
          <a:xfrm>
            <a:off x="322917"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4" name="Text Placeholder 3">
            <a:extLst>
              <a:ext uri="{FF2B5EF4-FFF2-40B4-BE49-F238E27FC236}">
                <a16:creationId xmlns:a16="http://schemas.microsoft.com/office/drawing/2014/main" id="{1069ABB5-4D60-42A3-815E-56E31E1F18A3}"/>
              </a:ext>
            </a:extLst>
          </p:cNvPr>
          <p:cNvSpPr>
            <a:spLocks noGrp="1"/>
          </p:cNvSpPr>
          <p:nvPr>
            <p:ph type="body" sz="quarter" idx="13" hasCustomPrompt="1"/>
          </p:nvPr>
        </p:nvSpPr>
        <p:spPr>
          <a:xfrm>
            <a:off x="3129724" y="4692846"/>
            <a:ext cx="2661369" cy="369332"/>
          </a:xfrm>
        </p:spPr>
        <p:txBody>
          <a:bodyPr/>
          <a:lstStyle>
            <a:lvl1pPr marL="0" indent="0">
              <a:buNone/>
              <a:defRPr sz="2000" b="1"/>
            </a:lvl1pPr>
            <a:lvl2pPr marL="228600" indent="0">
              <a:buNone/>
              <a:defRPr/>
            </a:lvl2pPr>
            <a:lvl3pPr marL="457200" indent="0">
              <a:buNone/>
              <a:defRPr/>
            </a:lvl3pPr>
            <a:lvl4pPr marL="685800" indent="0">
              <a:buNone/>
              <a:defRPr/>
            </a:lvl4pPr>
            <a:lvl5pPr marL="685800" indent="0">
              <a:buNone/>
              <a:defRPr/>
            </a:lvl5pPr>
          </a:lstStyle>
          <a:p>
            <a:pPr lvl="0"/>
            <a:r>
              <a:rPr lang="en-US" dirty="0"/>
              <a:t>Speaker name</a:t>
            </a:r>
          </a:p>
        </p:txBody>
      </p:sp>
      <p:sp>
        <p:nvSpPr>
          <p:cNvPr id="5" name="Text Placeholder 4">
            <a:extLst>
              <a:ext uri="{FF2B5EF4-FFF2-40B4-BE49-F238E27FC236}">
                <a16:creationId xmlns:a16="http://schemas.microsoft.com/office/drawing/2014/main" id="{A98773FF-A575-4D5D-AC30-DAFFB441F795}"/>
              </a:ext>
            </a:extLst>
          </p:cNvPr>
          <p:cNvSpPr>
            <a:spLocks noGrp="1"/>
          </p:cNvSpPr>
          <p:nvPr>
            <p:ph type="body" sz="quarter" idx="15" hasCustomPrompt="1"/>
          </p:nvPr>
        </p:nvSpPr>
        <p:spPr>
          <a:xfrm>
            <a:off x="5936531" y="4692846"/>
            <a:ext cx="2661369" cy="369332"/>
          </a:xfrm>
        </p:spPr>
        <p:txBody>
          <a:bodyPr/>
          <a:lstStyle>
            <a:lvl1pPr marL="0" indent="0">
              <a:buNone/>
              <a:defRPr sz="2000" b="1"/>
            </a:lvl1pPr>
          </a:lstStyle>
          <a:p>
            <a:pPr lvl="0"/>
            <a:r>
              <a:rPr lang="en-US" dirty="0"/>
              <a:t>Speaker name</a:t>
            </a:r>
          </a:p>
        </p:txBody>
      </p:sp>
      <p:sp>
        <p:nvSpPr>
          <p:cNvPr id="17" name="Text Placeholder 15">
            <a:extLst>
              <a:ext uri="{FF2B5EF4-FFF2-40B4-BE49-F238E27FC236}">
                <a16:creationId xmlns:a16="http://schemas.microsoft.com/office/drawing/2014/main" id="{E8B14D59-1495-4288-ACD8-22C48054FD10}"/>
              </a:ext>
            </a:extLst>
          </p:cNvPr>
          <p:cNvSpPr>
            <a:spLocks noGrp="1"/>
          </p:cNvSpPr>
          <p:nvPr>
            <p:ph type="body" sz="quarter" idx="16" hasCustomPrompt="1"/>
          </p:nvPr>
        </p:nvSpPr>
        <p:spPr>
          <a:xfrm>
            <a:off x="3129724"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sp>
        <p:nvSpPr>
          <p:cNvPr id="18" name="Text Placeholder 15">
            <a:extLst>
              <a:ext uri="{FF2B5EF4-FFF2-40B4-BE49-F238E27FC236}">
                <a16:creationId xmlns:a16="http://schemas.microsoft.com/office/drawing/2014/main" id="{ACBDE7C4-64AF-4CA5-A203-DC58B71673A5}"/>
              </a:ext>
            </a:extLst>
          </p:cNvPr>
          <p:cNvSpPr>
            <a:spLocks noGrp="1"/>
          </p:cNvSpPr>
          <p:nvPr>
            <p:ph type="body" sz="quarter" idx="17" hasCustomPrompt="1"/>
          </p:nvPr>
        </p:nvSpPr>
        <p:spPr>
          <a:xfrm>
            <a:off x="5936531" y="5066907"/>
            <a:ext cx="2661369" cy="757130"/>
          </a:xfrm>
        </p:spPr>
        <p:txBody>
          <a:bodyPr/>
          <a:lstStyle>
            <a:lvl1pPr marL="0" indent="0">
              <a:spcAft>
                <a:spcPts val="300"/>
              </a:spcAft>
              <a:buNone/>
              <a:defRPr sz="1600"/>
            </a:lvl1pPr>
            <a:lvl2pPr marL="228600" indent="0">
              <a:buNone/>
              <a:defRPr/>
            </a:lvl2pPr>
            <a:lvl3pPr marL="457200" indent="0">
              <a:buNone/>
              <a:defRPr/>
            </a:lvl3pPr>
            <a:lvl4pPr marL="685800" indent="0">
              <a:buNone/>
              <a:defRPr/>
            </a:lvl4pPr>
            <a:lvl5pPr marL="685800" indent="0">
              <a:buNone/>
              <a:defRPr/>
            </a:lvl5pPr>
          </a:lstStyle>
          <a:p>
            <a:pPr lvl="0"/>
            <a:r>
              <a:rPr lang="en-US" dirty="0"/>
              <a:t>(pronouns)</a:t>
            </a:r>
            <a:br>
              <a:rPr lang="en-US" dirty="0"/>
            </a:br>
            <a:r>
              <a:rPr lang="en-US" dirty="0"/>
              <a:t>Job title</a:t>
            </a:r>
            <a:br>
              <a:rPr lang="en-US" dirty="0"/>
            </a:br>
            <a:r>
              <a:rPr lang="en-US" dirty="0"/>
              <a:t>Company</a:t>
            </a:r>
          </a:p>
        </p:txBody>
      </p:sp>
      <p:pic>
        <p:nvPicPr>
          <p:cNvPr id="15" name="Picture 14">
            <a:extLst>
              <a:ext uri="{FF2B5EF4-FFF2-40B4-BE49-F238E27FC236}">
                <a16:creationId xmlns:a16="http://schemas.microsoft.com/office/drawing/2014/main" id="{A06CB43E-FDA1-4D97-9EDD-CEF236C9633A}"/>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1642970945"/>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2952" userDrawn="1">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6F9B2D-B36B-40AC-9254-12739BCD5930}"/>
              </a:ext>
            </a:extLst>
          </p:cNvPr>
          <p:cNvSpPr>
            <a:spLocks noGrp="1"/>
          </p:cNvSpPr>
          <p:nvPr>
            <p:ph type="title" hasCustomPrompt="1"/>
          </p:nvPr>
        </p:nvSpPr>
        <p:spPr/>
        <p:txBody>
          <a:bodyPr/>
          <a:lstStyle>
            <a:lvl1pPr>
              <a:defRPr/>
            </a:lvl1pPr>
          </a:lstStyle>
          <a:p>
            <a:r>
              <a:rPr lang="en-US" dirty="0"/>
              <a:t>Title and content layout</a:t>
            </a:r>
          </a:p>
        </p:txBody>
      </p:sp>
      <p:sp>
        <p:nvSpPr>
          <p:cNvPr id="3" name="Content Placeholder 2">
            <a:extLst>
              <a:ext uri="{FF2B5EF4-FFF2-40B4-BE49-F238E27FC236}">
                <a16:creationId xmlns:a16="http://schemas.microsoft.com/office/drawing/2014/main" id="{704FFD8E-0DC3-4B8E-8C49-6A0F23E3D239}"/>
              </a:ext>
            </a:extLst>
          </p:cNvPr>
          <p:cNvSpPr>
            <a:spLocks noGrp="1"/>
          </p:cNvSpPr>
          <p:nvPr>
            <p:ph idx="1" hasCustomPrompt="1"/>
          </p:nvPr>
        </p:nvSpPr>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AB3B6084-99E6-46FF-93AD-83DE6FF7C14B}"/>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53978127-4914-4249-AD7B-E246C906D5F6}"/>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341314748"/>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content, and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DEF8F-3F3F-4176-AAC6-6F214D9A9558}"/>
              </a:ext>
            </a:extLst>
          </p:cNvPr>
          <p:cNvSpPr>
            <a:spLocks noGrp="1"/>
          </p:cNvSpPr>
          <p:nvPr>
            <p:ph type="title" hasCustomPrompt="1"/>
          </p:nvPr>
        </p:nvSpPr>
        <p:spPr>
          <a:xfrm>
            <a:off x="304800" y="304800"/>
            <a:ext cx="5638800" cy="638175"/>
          </a:xfrm>
        </p:spPr>
        <p:txBody>
          <a:bodyPr/>
          <a:lstStyle>
            <a:lvl1pPr>
              <a:defRPr/>
            </a:lvl1pPr>
          </a:lstStyle>
          <a:p>
            <a:r>
              <a:rPr lang="en-US" dirty="0"/>
              <a:t>Title, content, image</a:t>
            </a:r>
          </a:p>
        </p:txBody>
      </p:sp>
      <p:sp>
        <p:nvSpPr>
          <p:cNvPr id="9" name="Picture Placeholder 8">
            <a:extLst>
              <a:ext uri="{FF2B5EF4-FFF2-40B4-BE49-F238E27FC236}">
                <a16:creationId xmlns:a16="http://schemas.microsoft.com/office/drawing/2014/main" id="{14F48D58-FFF9-4D88-86EA-5381B3B4300A}"/>
              </a:ext>
            </a:extLst>
          </p:cNvPr>
          <p:cNvSpPr>
            <a:spLocks noGrp="1"/>
          </p:cNvSpPr>
          <p:nvPr>
            <p:ph type="pic" sz="quarter" idx="14" hasCustomPrompt="1"/>
          </p:nvPr>
        </p:nvSpPr>
        <p:spPr>
          <a:xfrm>
            <a:off x="6248400" y="0"/>
            <a:ext cx="5943600" cy="6858000"/>
          </a:xfrm>
        </p:spPr>
        <p:txBody>
          <a:bodyPr anchor="ctr">
            <a:noAutofit/>
          </a:bodyPr>
          <a:lstStyle>
            <a:lvl1pPr marL="0" indent="0" algn="ctr">
              <a:buNone/>
              <a:defRPr sz="1800"/>
            </a:lvl1pPr>
          </a:lstStyle>
          <a:p>
            <a:r>
              <a:rPr lang="en-US" dirty="0"/>
              <a:t>Click icon to insert image, </a:t>
            </a:r>
            <a:br>
              <a:rPr lang="en-US" dirty="0"/>
            </a:br>
            <a:r>
              <a:rPr lang="en-US" dirty="0"/>
              <a:t>or select placeholder </a:t>
            </a:r>
            <a:br>
              <a:rPr lang="en-US" dirty="0"/>
            </a:br>
            <a:r>
              <a:rPr lang="en-US" dirty="0"/>
              <a:t>and paste image</a:t>
            </a:r>
          </a:p>
          <a:p>
            <a:endParaRPr lang="en-US" dirty="0"/>
          </a:p>
          <a:p>
            <a:endParaRPr lang="en-US" dirty="0"/>
          </a:p>
          <a:p>
            <a:endParaRPr lang="en-US" dirty="0"/>
          </a:p>
        </p:txBody>
      </p:sp>
      <p:sp>
        <p:nvSpPr>
          <p:cNvPr id="11" name="Content Placeholder 10">
            <a:extLst>
              <a:ext uri="{FF2B5EF4-FFF2-40B4-BE49-F238E27FC236}">
                <a16:creationId xmlns:a16="http://schemas.microsoft.com/office/drawing/2014/main" id="{815FDEA2-616E-44F0-9C9D-8C4D782AA50E}"/>
              </a:ext>
            </a:extLst>
          </p:cNvPr>
          <p:cNvSpPr>
            <a:spLocks noGrp="1"/>
          </p:cNvSpPr>
          <p:nvPr>
            <p:ph sz="quarter" idx="15" hasCustomPrompt="1"/>
          </p:nvPr>
        </p:nvSpPr>
        <p:spPr>
          <a:xfrm>
            <a:off x="304800" y="1485900"/>
            <a:ext cx="5638800" cy="4724400"/>
          </a:xfrm>
        </p:spPr>
        <p:txBody>
          <a:bodyPr>
            <a:noAutofit/>
          </a:bodyPr>
          <a:lstStyle>
            <a:lvl1pPr>
              <a:defRPr/>
            </a:lvl1pPr>
          </a:lstStyle>
          <a:p>
            <a:pPr lvl="0"/>
            <a:r>
              <a:rPr lang="en-US" dirty="0"/>
              <a:t>Enter slide content</a:t>
            </a:r>
          </a:p>
          <a:p>
            <a:pPr lvl="1"/>
            <a:r>
              <a:rPr lang="en-US" dirty="0"/>
              <a:t>Second level</a:t>
            </a:r>
          </a:p>
          <a:p>
            <a:pPr lvl="2"/>
            <a:r>
              <a:rPr lang="en-US" dirty="0"/>
              <a:t>Third level</a:t>
            </a:r>
          </a:p>
        </p:txBody>
      </p:sp>
      <p:sp>
        <p:nvSpPr>
          <p:cNvPr id="5" name="Rectangle 4">
            <a:extLst>
              <a:ext uri="{FF2B5EF4-FFF2-40B4-BE49-F238E27FC236}">
                <a16:creationId xmlns:a16="http://schemas.microsoft.com/office/drawing/2014/main" id="{B04BE43C-6204-4EF9-AAAA-0F7F1E99632E}"/>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506DC4FF-59CD-43B9-A24F-404B7D643D1A}"/>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83910588"/>
      </p:ext>
    </p:extLst>
  </p:cSld>
  <p:clrMapOvr>
    <a:masterClrMapping/>
  </p:clrMapOvr>
  <p:transition>
    <p:fade/>
  </p:transition>
  <p:extLst>
    <p:ext uri="{DCECCB84-F9BA-43D5-87BE-67443E8EF086}">
      <p15:sldGuideLst xmlns:p15="http://schemas.microsoft.com/office/powerpoint/2012/main">
        <p15:guide id="3" pos="3744">
          <p15:clr>
            <a:srgbClr val="FBAE40"/>
          </p15:clr>
        </p15:guide>
        <p15:guide id="4" pos="3936">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517D87-D3C3-4EBC-8F18-A1178903C794}"/>
              </a:ext>
            </a:extLst>
          </p:cNvPr>
          <p:cNvSpPr>
            <a:spLocks noGrp="1"/>
          </p:cNvSpPr>
          <p:nvPr>
            <p:ph type="title" hasCustomPrompt="1"/>
          </p:nvPr>
        </p:nvSpPr>
        <p:spPr/>
        <p:txBody>
          <a:bodyPr/>
          <a:lstStyle>
            <a:lvl1pPr>
              <a:defRPr/>
            </a:lvl1pPr>
          </a:lstStyle>
          <a:p>
            <a:r>
              <a:rPr lang="en-US" dirty="0"/>
              <a:t>Title and bulleted content layout</a:t>
            </a:r>
          </a:p>
        </p:txBody>
      </p:sp>
      <p:sp>
        <p:nvSpPr>
          <p:cNvPr id="7" name="Content Placeholder 6">
            <a:extLst>
              <a:ext uri="{FF2B5EF4-FFF2-40B4-BE49-F238E27FC236}">
                <a16:creationId xmlns:a16="http://schemas.microsoft.com/office/drawing/2014/main" id="{EA6700F0-47BA-4878-9AD3-6E38759C53FE}"/>
              </a:ext>
            </a:extLst>
          </p:cNvPr>
          <p:cNvSpPr>
            <a:spLocks noGrp="1"/>
          </p:cNvSpPr>
          <p:nvPr>
            <p:ph sz="quarter" idx="13" hasCustomPrompt="1"/>
          </p:nvPr>
        </p:nvSpPr>
        <p:spPr>
          <a:xfrm>
            <a:off x="304800" y="14859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D8BD948C-0269-48E0-BF91-1A5CBF28A84C}"/>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1BD5AC90-27F5-4560-8249-1FBF1AA7307B}"/>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06077342"/>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5" name="Content Placeholder 4">
            <a:extLst>
              <a:ext uri="{FF2B5EF4-FFF2-40B4-BE49-F238E27FC236}">
                <a16:creationId xmlns:a16="http://schemas.microsoft.com/office/drawing/2014/main" id="{DF57A7C1-7536-4D4B-BE66-71930AD49764}"/>
              </a:ext>
            </a:extLst>
          </p:cNvPr>
          <p:cNvSpPr>
            <a:spLocks noGrp="1"/>
          </p:cNvSpPr>
          <p:nvPr>
            <p:ph sz="quarter" idx="11" hasCustomPrompt="1"/>
          </p:nvPr>
        </p:nvSpPr>
        <p:spPr>
          <a:xfrm>
            <a:off x="304800" y="1714500"/>
            <a:ext cx="115824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2A351211-2602-447A-AB56-C8F728CAF93E}"/>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3D93147D-3EAE-4E02-B012-BAB1AEA8AC6C}"/>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10503975"/>
      </p:ext>
    </p:extLst>
  </p:cSld>
  <p:clrMapOvr>
    <a:masterClrMapping/>
  </p:clrMapOvr>
  <p:transition>
    <p:fade/>
  </p:transition>
  <p:extLst>
    <p:ext uri="{DCECCB84-F9BA-43D5-87BE-67443E8EF086}">
      <p15:sldGuideLst xmlns:p15="http://schemas.microsoft.com/office/powerpoint/2012/main">
        <p15:guide id="5" pos="216">
          <p15:clr>
            <a:srgbClr val="FBAE40"/>
          </p15:clr>
        </p15:guide>
        <p15:guide id="6" orient="horz" pos="624">
          <p15:clr>
            <a:srgbClr val="FBAE40"/>
          </p15:clr>
        </p15:guide>
        <p15:guide id="7" orient="horz" pos="1272">
          <p15:clr>
            <a:srgbClr val="9FCC3B"/>
          </p15:clr>
        </p15:guide>
        <p15:guide id="8" orient="horz" pos="10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and Bullete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Title, subtitle, and bulleted content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11582400" cy="2049792"/>
          </a:xfrm>
        </p:spPr>
        <p:txBody>
          <a:bodyPr/>
          <a:lstStyle>
            <a:lvl1pPr>
              <a:defRPr/>
            </a:lvl1pPr>
          </a:lstStyle>
          <a:p>
            <a:pPr lvl="0"/>
            <a:r>
              <a:rPr lang="en-US" dirty="0"/>
              <a:t>Enter bulleted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C2467EBB-E8F1-48D5-BE0A-898A6CDF3FA9}"/>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AFC62B8D-5254-4D12-97DA-29555FB0E88D}"/>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095797911"/>
      </p:ext>
    </p:extLst>
  </p:cSld>
  <p:clrMapOvr>
    <a:masterClrMapping/>
  </p:clrMapOvr>
  <p:transition>
    <p:fade/>
  </p:transition>
  <p:extLst>
    <p:ext uri="{DCECCB84-F9BA-43D5-87BE-67443E8EF086}">
      <p15:sldGuideLst xmlns:p15="http://schemas.microsoft.com/office/powerpoint/2012/main">
        <p15:guide id="5" pos="216">
          <p15:clr>
            <a:srgbClr val="FBAE40"/>
          </p15:clr>
        </p15:guide>
        <p15:guide id="6" orient="horz" pos="624">
          <p15:clr>
            <a:srgbClr val="FBAE40"/>
          </p15:clr>
        </p15:guide>
        <p15:guide id="7" orient="horz" pos="1272">
          <p15:clr>
            <a:srgbClr val="9FCC3B"/>
          </p15:clr>
        </p15:guide>
        <p15:guide id="8" orient="horz" pos="10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5BCED56E-AADA-4721-B28B-5B7CC6C9616F}"/>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FA83037D-AF0D-4FC9-8477-09D305224D3D}"/>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08175297"/>
      </p:ext>
    </p:extLst>
  </p:cSld>
  <p:clrMapOvr>
    <a:masterClrMapping/>
  </p:clrMapOvr>
  <p:transition>
    <p:fade/>
  </p:transition>
  <p:extLst>
    <p:ext uri="{DCECCB84-F9BA-43D5-87BE-67443E8EF086}">
      <p15:sldGuideLst xmlns:p15="http://schemas.microsoft.com/office/powerpoint/2012/main">
        <p15:guide id="3" pos="3768">
          <p15:clr>
            <a:srgbClr val="FBAE40"/>
          </p15:clr>
        </p15:guide>
        <p15:guide id="4" pos="3912">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wo Content with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6" name="Content Placeholder 5">
            <a:extLst>
              <a:ext uri="{FF2B5EF4-FFF2-40B4-BE49-F238E27FC236}">
                <a16:creationId xmlns:a16="http://schemas.microsoft.com/office/drawing/2014/main" id="{7434AC24-E85E-407F-973E-699BC706DC81}"/>
              </a:ext>
            </a:extLst>
          </p:cNvPr>
          <p:cNvSpPr>
            <a:spLocks noGrp="1"/>
          </p:cNvSpPr>
          <p:nvPr>
            <p:ph sz="quarter" idx="11" hasCustomPrompt="1"/>
          </p:nvPr>
        </p:nvSpPr>
        <p:spPr>
          <a:xfrm>
            <a:off x="3048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4">
            <a:extLst>
              <a:ext uri="{FF2B5EF4-FFF2-40B4-BE49-F238E27FC236}">
                <a16:creationId xmlns:a16="http://schemas.microsoft.com/office/drawing/2014/main" id="{004959F6-41EE-4D17-B71F-BB0F4BB3DB42}"/>
              </a:ext>
            </a:extLst>
          </p:cNvPr>
          <p:cNvSpPr>
            <a:spLocks noGrp="1"/>
          </p:cNvSpPr>
          <p:nvPr>
            <p:ph sz="quarter" idx="12" hasCustomPrompt="1"/>
          </p:nvPr>
        </p:nvSpPr>
        <p:spPr>
          <a:xfrm>
            <a:off x="6210300" y="1714500"/>
            <a:ext cx="5676900" cy="2049792"/>
          </a:xfrm>
        </p:spPr>
        <p:txBody>
          <a:bodyPr/>
          <a:lstStyle>
            <a:lvl1pPr marL="0" indent="0">
              <a:buNone/>
              <a:defRPr/>
            </a:lvl1pPr>
            <a:lvl2pPr marL="228600" indent="0">
              <a:buNone/>
              <a:defRPr/>
            </a:lvl2pPr>
            <a:lvl3pPr marL="457200" indent="0">
              <a:buNone/>
              <a:defRPr/>
            </a:lvl3pPr>
            <a:lvl4pPr marL="685800" indent="0">
              <a:buNone/>
              <a:defRPr/>
            </a:lvl4pPr>
            <a:lvl5pPr marL="685800" indent="0">
              <a:buNone/>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F331CFB1-8B68-47CF-8352-EA53FE39AE7A}"/>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2977C1CC-FFFF-47D6-8AAC-20749B376CE1}"/>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233374760"/>
      </p:ext>
    </p:extLst>
  </p:cSld>
  <p:clrMapOvr>
    <a:masterClrMapping/>
  </p:clrMapOvr>
  <p:transition>
    <p:fade/>
  </p:transition>
  <p:extLst>
    <p:ext uri="{DCECCB84-F9BA-43D5-87BE-67443E8EF086}">
      <p15:sldGuideLst xmlns:p15="http://schemas.microsoft.com/office/powerpoint/2012/main">
        <p15:guide id="7" pos="216">
          <p15:clr>
            <a:srgbClr val="FBAE40"/>
          </p15:clr>
        </p15:guide>
        <p15:guide id="8" orient="horz" pos="624">
          <p15:clr>
            <a:srgbClr val="FBAE40"/>
          </p15:clr>
        </p15:guide>
        <p15:guide id="9" orient="horz" pos="1272">
          <p15:clr>
            <a:srgbClr val="9FCC3B"/>
          </p15:clr>
        </p15:guide>
        <p15:guide id="10" orient="horz" pos="1080">
          <p15:clr>
            <a:srgbClr val="FBAE40"/>
          </p15:clr>
        </p15:guide>
        <p15:guide id="11" pos="3768">
          <p15:clr>
            <a:srgbClr val="FBAE40"/>
          </p15:clr>
        </p15:guide>
        <p15:guide id="12" pos="3912">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type="twoObj" preserve="1">
  <p:cSld name="Two Content with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Two-column with bullets layout</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2049792"/>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151ECF29-EC8B-471A-8572-CBFA5F04D4E0}"/>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449F0348-7784-4BA6-ADE7-FE76879766FB}"/>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6749013"/>
      </p:ext>
    </p:extLst>
  </p:cSld>
  <p:clrMapOvr>
    <a:masterClrMapping/>
  </p:clrMapOvr>
  <p:transition>
    <p:fade/>
  </p:transition>
  <p:extLst>
    <p:ext uri="{DCECCB84-F9BA-43D5-87BE-67443E8EF086}">
      <p15:sldGuideLst xmlns:p15="http://schemas.microsoft.com/office/powerpoint/2012/main">
        <p15:guide id="3" pos="3768">
          <p15:clr>
            <a:srgbClr val="FBAE40"/>
          </p15:clr>
        </p15:guide>
        <p15:guide id="4" pos="3912">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wo Content, Subtitle, and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a:xfrm>
            <a:off x="304800" y="304800"/>
            <a:ext cx="11582400" cy="638175"/>
          </a:xfrm>
        </p:spPr>
        <p:txBody>
          <a:bodyPr/>
          <a:lstStyle>
            <a:lvl1pPr>
              <a:defRPr/>
            </a:lvl1pPr>
          </a:lstStyle>
          <a:p>
            <a:r>
              <a:rPr lang="en-US" dirty="0"/>
              <a:t>Two-column with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rgbClr val="94E8FF"/>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sp>
        <p:nvSpPr>
          <p:cNvPr id="7" name="Content Placeholder 6">
            <a:extLst>
              <a:ext uri="{FF2B5EF4-FFF2-40B4-BE49-F238E27FC236}">
                <a16:creationId xmlns:a16="http://schemas.microsoft.com/office/drawing/2014/main" id="{F3117784-3939-47DC-817E-56BA8ACDF9B6}"/>
              </a:ext>
            </a:extLst>
          </p:cNvPr>
          <p:cNvSpPr>
            <a:spLocks noGrp="1"/>
          </p:cNvSpPr>
          <p:nvPr>
            <p:ph sz="quarter" idx="11" hasCustomPrompt="1"/>
          </p:nvPr>
        </p:nvSpPr>
        <p:spPr>
          <a:xfrm>
            <a:off x="3048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8">
            <a:extLst>
              <a:ext uri="{FF2B5EF4-FFF2-40B4-BE49-F238E27FC236}">
                <a16:creationId xmlns:a16="http://schemas.microsoft.com/office/drawing/2014/main" id="{3DD8E906-2D5C-440E-979E-D7FE653CDD23}"/>
              </a:ext>
            </a:extLst>
          </p:cNvPr>
          <p:cNvSpPr>
            <a:spLocks noGrp="1"/>
          </p:cNvSpPr>
          <p:nvPr>
            <p:ph sz="quarter" idx="12" hasCustomPrompt="1"/>
          </p:nvPr>
        </p:nvSpPr>
        <p:spPr>
          <a:xfrm>
            <a:off x="6210300" y="1714500"/>
            <a:ext cx="5676900" cy="2049791"/>
          </a:xfrm>
        </p:spPr>
        <p:txBody>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Rectangle 5">
            <a:extLst>
              <a:ext uri="{FF2B5EF4-FFF2-40B4-BE49-F238E27FC236}">
                <a16:creationId xmlns:a16="http://schemas.microsoft.com/office/drawing/2014/main" id="{EDB83B5E-91D1-4280-8C38-A9AD94FD27BB}"/>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B6E3B2A4-5338-4D29-880E-20E9A0C7E3ED}"/>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6557366"/>
      </p:ext>
    </p:extLst>
  </p:cSld>
  <p:clrMapOvr>
    <a:masterClrMapping/>
  </p:clrMapOvr>
  <p:transition>
    <p:fade/>
  </p:transition>
  <p:extLst>
    <p:ext uri="{DCECCB84-F9BA-43D5-87BE-67443E8EF086}">
      <p15:sldGuideLst xmlns:p15="http://schemas.microsoft.com/office/powerpoint/2012/main">
        <p15:guide id="7" pos="216">
          <p15:clr>
            <a:srgbClr val="FBAE40"/>
          </p15:clr>
        </p15:guide>
        <p15:guide id="8" orient="horz" pos="624">
          <p15:clr>
            <a:srgbClr val="FBAE40"/>
          </p15:clr>
        </p15:guide>
        <p15:guide id="9" orient="horz" pos="1272">
          <p15:clr>
            <a:srgbClr val="9FCC3B"/>
          </p15:clr>
        </p15:guide>
        <p15:guide id="10" orient="horz" pos="1080">
          <p15:clr>
            <a:srgbClr val="FBAE40"/>
          </p15:clr>
        </p15:guide>
        <p15:guide id="11" pos="3768">
          <p15:clr>
            <a:srgbClr val="FBAE40"/>
          </p15:clr>
        </p15:guide>
        <p15:guide id="12" pos="3912">
          <p15:clr>
            <a:srgbClr val="FBAE4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85B641-AA35-4952-8BD0-57A5E6BAC6C0}"/>
              </a:ext>
            </a:extLst>
          </p:cNvPr>
          <p:cNvSpPr>
            <a:spLocks noGrp="1"/>
          </p:cNvSpPr>
          <p:nvPr>
            <p:ph type="title" hasCustomPrompt="1"/>
          </p:nvPr>
        </p:nvSpPr>
        <p:spPr/>
        <p:txBody>
          <a:bodyPr/>
          <a:lstStyle>
            <a:lvl1pPr>
              <a:defRPr/>
            </a:lvl1pPr>
          </a:lstStyle>
          <a:p>
            <a:r>
              <a:rPr lang="en-US" dirty="0"/>
              <a:t>Code layout</a:t>
            </a:r>
          </a:p>
        </p:txBody>
      </p:sp>
      <p:sp>
        <p:nvSpPr>
          <p:cNvPr id="7" name="Content Placeholder 6">
            <a:extLst>
              <a:ext uri="{FF2B5EF4-FFF2-40B4-BE49-F238E27FC236}">
                <a16:creationId xmlns:a16="http://schemas.microsoft.com/office/drawing/2014/main" id="{BBBB28F6-ED88-4F6C-98C2-239A1B8050D8}"/>
              </a:ext>
            </a:extLst>
          </p:cNvPr>
          <p:cNvSpPr>
            <a:spLocks noGrp="1"/>
          </p:cNvSpPr>
          <p:nvPr>
            <p:ph sz="quarter" idx="10" hasCustomPrompt="1"/>
          </p:nvPr>
        </p:nvSpPr>
        <p:spPr>
          <a:xfrm>
            <a:off x="304800" y="1485900"/>
            <a:ext cx="115824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Type or paste plain-text code here, or click icon to add image</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72AC06CC-729F-4A98-A452-95753BBCCB86}"/>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F4CE19D9-B4A7-4032-A01A-9543CDE41867}"/>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49763802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4" name="Text Placeholder 5">
            <a:extLst>
              <a:ext uri="{FF2B5EF4-FFF2-40B4-BE49-F238E27FC236}">
                <a16:creationId xmlns:a16="http://schemas.microsoft.com/office/drawing/2014/main" id="{9E09F29F-FB70-4479-9632-85DE314617E2}"/>
              </a:ext>
            </a:extLst>
          </p:cNvPr>
          <p:cNvSpPr>
            <a:spLocks noGrp="1"/>
          </p:cNvSpPr>
          <p:nvPr>
            <p:ph type="body" sz="quarter" idx="10" hasCustomPrompt="1"/>
          </p:nvPr>
        </p:nvSpPr>
        <p:spPr>
          <a:xfrm>
            <a:off x="304800" y="1485900"/>
            <a:ext cx="11582400" cy="3570208"/>
          </a:xfrm>
        </p:spPr>
        <p:txBody>
          <a:bodyPr vert="horz" lIns="0" tIns="45720" rIns="0" bIns="45720" rtlCol="0">
            <a:spAutoFit/>
          </a:bodyPr>
          <a:lstStyle>
            <a:lvl1pPr marL="0" indent="0">
              <a:spcAft>
                <a:spcPts val="3000"/>
              </a:spcAft>
              <a:buNone/>
              <a:defRPr lang="en-US" smtClean="0"/>
            </a:lvl1pPr>
            <a:lvl2pPr marL="0" indent="0">
              <a:spcAft>
                <a:spcPts val="3000"/>
              </a:spcAft>
              <a:buNone/>
              <a:defRPr lang="en-US" sz="2800" smtClean="0"/>
            </a:lvl2pPr>
            <a:lvl3pPr marL="0" indent="0">
              <a:spcAft>
                <a:spcPts val="3000"/>
              </a:spcAft>
              <a:buNone/>
              <a:defRPr lang="en-US" sz="2800" smtClean="0"/>
            </a:lvl3pPr>
            <a:lvl4pPr marL="0" indent="0">
              <a:spcAft>
                <a:spcPts val="3000"/>
              </a:spcAft>
              <a:buNone/>
              <a:defRPr lang="en-US" sz="2800" smtClean="0"/>
            </a:lvl4pPr>
            <a:lvl5pPr marL="0" indent="0">
              <a:spcAft>
                <a:spcPts val="3000"/>
              </a:spcAft>
              <a:buNone/>
              <a:defRPr lang="en-US" sz="2800"/>
            </a:lvl5pPr>
          </a:lstStyle>
          <a:p>
            <a:pPr marL="228600" lvl="0" indent="-228600">
              <a:spcAft>
                <a:spcPts val="3000"/>
              </a:spcAft>
              <a:buClr>
                <a:schemeClr val="tx1"/>
              </a:buClr>
            </a:pPr>
            <a:r>
              <a:rPr lang="en-US" dirty="0"/>
              <a:t>Enter agenda items</a:t>
            </a:r>
          </a:p>
          <a:p>
            <a:pPr marL="457200" lvl="1" indent="-457200">
              <a:spcAft>
                <a:spcPts val="3000"/>
              </a:spcAft>
              <a:buClr>
                <a:schemeClr val="tx1"/>
              </a:buClr>
            </a:pPr>
            <a:r>
              <a:rPr lang="en-US" dirty="0"/>
              <a:t>Second level</a:t>
            </a:r>
          </a:p>
          <a:p>
            <a:pPr marL="457200" lvl="2" indent="-457200">
              <a:spcAft>
                <a:spcPts val="3000"/>
              </a:spcAft>
              <a:buClr>
                <a:schemeClr val="tx1"/>
              </a:buClr>
            </a:pPr>
            <a:r>
              <a:rPr lang="en-US" dirty="0"/>
              <a:t>Third level</a:t>
            </a:r>
          </a:p>
          <a:p>
            <a:pPr marL="457200" lvl="3" indent="-457200">
              <a:spcAft>
                <a:spcPts val="3000"/>
              </a:spcAft>
              <a:buClr>
                <a:schemeClr val="tx1"/>
              </a:buClr>
            </a:pPr>
            <a:r>
              <a:rPr lang="en-US" dirty="0"/>
              <a:t>Fourth level</a:t>
            </a:r>
          </a:p>
          <a:p>
            <a:pPr marL="457200" lvl="4" indent="-457200">
              <a:spcAft>
                <a:spcPts val="3000"/>
              </a:spcAft>
              <a:buClr>
                <a:schemeClr val="tx1"/>
              </a:buClr>
            </a:pPr>
            <a:r>
              <a:rPr lang="en-US" dirty="0"/>
              <a:t>Fifth level</a:t>
            </a:r>
          </a:p>
        </p:txBody>
      </p:sp>
      <p:sp>
        <p:nvSpPr>
          <p:cNvPr id="5" name="Title 1">
            <a:extLst>
              <a:ext uri="{FF2B5EF4-FFF2-40B4-BE49-F238E27FC236}">
                <a16:creationId xmlns:a16="http://schemas.microsoft.com/office/drawing/2014/main" id="{A175166B-DC8C-4D02-820A-E0D358716306}"/>
              </a:ext>
            </a:extLst>
          </p:cNvPr>
          <p:cNvSpPr>
            <a:spLocks noGrp="1"/>
          </p:cNvSpPr>
          <p:nvPr>
            <p:ph type="title" hasCustomPrompt="1"/>
          </p:nvPr>
        </p:nvSpPr>
        <p:spPr>
          <a:xfrm>
            <a:off x="304800" y="304800"/>
            <a:ext cx="11582400" cy="638175"/>
          </a:xfrm>
        </p:spPr>
        <p:txBody>
          <a:bodyPr/>
          <a:lstStyle>
            <a:lvl1pPr>
              <a:defRPr/>
            </a:lvl1pPr>
          </a:lstStyle>
          <a:p>
            <a:r>
              <a:rPr lang="en-US" dirty="0"/>
              <a:t>Agenda layout</a:t>
            </a:r>
          </a:p>
        </p:txBody>
      </p:sp>
      <p:pic>
        <p:nvPicPr>
          <p:cNvPr id="7" name="Picture 6">
            <a:extLst>
              <a:ext uri="{FF2B5EF4-FFF2-40B4-BE49-F238E27FC236}">
                <a16:creationId xmlns:a16="http://schemas.microsoft.com/office/drawing/2014/main" id="{D4BF8F3F-C59D-447F-A18C-4F458C5EF4AB}"/>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63663020"/>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Code -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77FE80-980F-4BC9-94C9-A90DD04139E5}"/>
              </a:ext>
            </a:extLst>
          </p:cNvPr>
          <p:cNvSpPr>
            <a:spLocks noGrp="1"/>
          </p:cNvSpPr>
          <p:nvPr>
            <p:ph type="title" hasCustomPrompt="1"/>
          </p:nvPr>
        </p:nvSpPr>
        <p:spPr/>
        <p:txBody>
          <a:bodyPr/>
          <a:lstStyle>
            <a:lvl1pPr>
              <a:defRPr/>
            </a:lvl1pPr>
          </a:lstStyle>
          <a:p>
            <a:r>
              <a:rPr lang="en-US" dirty="0"/>
              <a:t>Code layout, two columns</a:t>
            </a:r>
          </a:p>
        </p:txBody>
      </p:sp>
      <p:sp>
        <p:nvSpPr>
          <p:cNvPr id="3" name="Content Placeholder 2">
            <a:extLst>
              <a:ext uri="{FF2B5EF4-FFF2-40B4-BE49-F238E27FC236}">
                <a16:creationId xmlns:a16="http://schemas.microsoft.com/office/drawing/2014/main" id="{A62328A3-F00F-4DC0-B02A-392A2AB97F8A}"/>
              </a:ext>
            </a:extLst>
          </p:cNvPr>
          <p:cNvSpPr>
            <a:spLocks noGrp="1"/>
          </p:cNvSpPr>
          <p:nvPr>
            <p:ph sz="half" idx="1" hasCustomPrompt="1"/>
          </p:nvPr>
        </p:nvSpPr>
        <p:spPr>
          <a:xfrm>
            <a:off x="3048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22E00FB0-23B9-4CB2-8C87-2533F333654B}"/>
              </a:ext>
            </a:extLst>
          </p:cNvPr>
          <p:cNvSpPr>
            <a:spLocks noGrp="1"/>
          </p:cNvSpPr>
          <p:nvPr>
            <p:ph sz="half" idx="2" hasCustomPrompt="1"/>
          </p:nvPr>
        </p:nvSpPr>
        <p:spPr>
          <a:xfrm>
            <a:off x="6210300" y="1485900"/>
            <a:ext cx="5676900" cy="1646605"/>
          </a:xfrm>
        </p:spPr>
        <p:txBody>
          <a:bodyPr/>
          <a:lstStyle>
            <a:lvl1pPr marL="0" indent="0">
              <a:spcAft>
                <a:spcPts val="600"/>
              </a:spcAft>
              <a:buNone/>
              <a:defRPr sz="1800">
                <a:latin typeface="Lucida Console" panose="020B0609040504020204" pitchFamily="49" charset="0"/>
              </a:defRPr>
            </a:lvl1pPr>
            <a:lvl2pPr marL="228600" indent="0">
              <a:spcAft>
                <a:spcPts val="600"/>
              </a:spcAft>
              <a:buNone/>
              <a:defRPr sz="1800">
                <a:latin typeface="Lucida Console" panose="020B0609040504020204" pitchFamily="49" charset="0"/>
              </a:defRPr>
            </a:lvl2pPr>
            <a:lvl3pPr marL="457200" indent="0">
              <a:spcAft>
                <a:spcPts val="600"/>
              </a:spcAft>
              <a:buNone/>
              <a:defRPr sz="1800">
                <a:latin typeface="Lucida Console" panose="020B0609040504020204" pitchFamily="49" charset="0"/>
              </a:defRPr>
            </a:lvl3pPr>
            <a:lvl4pPr marL="685800" indent="0">
              <a:spcAft>
                <a:spcPts val="600"/>
              </a:spcAft>
              <a:buNone/>
              <a:defRPr sz="1800">
                <a:latin typeface="Lucida Console" panose="020B0609040504020204" pitchFamily="49" charset="0"/>
              </a:defRPr>
            </a:lvl4pPr>
            <a:lvl5pPr marL="914400" indent="0">
              <a:spcAft>
                <a:spcPts val="600"/>
              </a:spcAft>
              <a:buNone/>
              <a:defRPr sz="1800">
                <a:latin typeface="Lucida Console" panose="020B0609040504020204" pitchFamily="49" charset="0"/>
              </a:defRPr>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Rectangle 4">
            <a:extLst>
              <a:ext uri="{FF2B5EF4-FFF2-40B4-BE49-F238E27FC236}">
                <a16:creationId xmlns:a16="http://schemas.microsoft.com/office/drawing/2014/main" id="{E4DAB107-A9D6-411D-9EAE-666C5BBB98C4}"/>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72F2B7A2-94FA-49CA-9042-2DE609A15D98}"/>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00132198"/>
      </p:ext>
    </p:extLst>
  </p:cSld>
  <p:clrMapOvr>
    <a:masterClrMapping/>
  </p:clrMapOvr>
  <p:transition>
    <p:fade/>
  </p:transition>
  <p:extLst>
    <p:ext uri="{DCECCB84-F9BA-43D5-87BE-67443E8EF086}">
      <p15:sldGuideLst xmlns:p15="http://schemas.microsoft.com/office/powerpoint/2012/main">
        <p15:guide id="3" pos="3768">
          <p15:clr>
            <a:srgbClr val="FBAE40"/>
          </p15:clr>
        </p15:guide>
        <p15:guide id="4" pos="3912">
          <p15:clr>
            <a:srgbClr val="FBAE4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Quot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3ABFD6-0A7E-4C17-A0CF-15563DCD4BE8}"/>
              </a:ext>
            </a:extLst>
          </p:cNvPr>
          <p:cNvSpPr>
            <a:spLocks noGrp="1"/>
          </p:cNvSpPr>
          <p:nvPr>
            <p:ph type="title" hasCustomPrompt="1"/>
          </p:nvPr>
        </p:nvSpPr>
        <p:spPr>
          <a:xfrm>
            <a:off x="1143000" y="1485900"/>
            <a:ext cx="8189914" cy="2567077"/>
          </a:xfrm>
        </p:spPr>
        <p:txBody>
          <a:bodyPr/>
          <a:lstStyle>
            <a:lvl1pPr>
              <a:defRPr sz="4400"/>
            </a:lvl1pPr>
          </a:lstStyle>
          <a:p>
            <a:r>
              <a:rPr lang="en-US" dirty="0"/>
              <a:t>Enter quote here. Omit quote marks on the text.</a:t>
            </a:r>
          </a:p>
        </p:txBody>
      </p:sp>
      <p:sp>
        <p:nvSpPr>
          <p:cNvPr id="9" name="Text Placeholder 8">
            <a:extLst>
              <a:ext uri="{FF2B5EF4-FFF2-40B4-BE49-F238E27FC236}">
                <a16:creationId xmlns:a16="http://schemas.microsoft.com/office/drawing/2014/main" id="{0C139DB6-EAA5-478D-8B47-73B28F478C40}"/>
              </a:ext>
            </a:extLst>
          </p:cNvPr>
          <p:cNvSpPr>
            <a:spLocks noGrp="1"/>
          </p:cNvSpPr>
          <p:nvPr>
            <p:ph type="body" sz="quarter" idx="14" hasCustomPrompt="1"/>
          </p:nvPr>
        </p:nvSpPr>
        <p:spPr>
          <a:xfrm>
            <a:off x="1143000" y="4610100"/>
            <a:ext cx="8191500" cy="424732"/>
          </a:xfrm>
        </p:spPr>
        <p:txBody>
          <a:bodyPr/>
          <a:lstStyle>
            <a:lvl1pPr marL="0" indent="0">
              <a:buNone/>
              <a:defRPr sz="2400" b="1"/>
            </a:lvl1pPr>
          </a:lstStyle>
          <a:p>
            <a:pPr lvl="0"/>
            <a:r>
              <a:rPr lang="en-US" dirty="0"/>
              <a:t>Enter quoted person’s name</a:t>
            </a:r>
          </a:p>
        </p:txBody>
      </p:sp>
      <p:sp>
        <p:nvSpPr>
          <p:cNvPr id="11" name="Text Placeholder 10">
            <a:extLst>
              <a:ext uri="{FF2B5EF4-FFF2-40B4-BE49-F238E27FC236}">
                <a16:creationId xmlns:a16="http://schemas.microsoft.com/office/drawing/2014/main" id="{C4D58212-E366-46B6-A286-ED11216920C0}"/>
              </a:ext>
            </a:extLst>
          </p:cNvPr>
          <p:cNvSpPr>
            <a:spLocks noGrp="1"/>
          </p:cNvSpPr>
          <p:nvPr>
            <p:ph type="body" sz="quarter" idx="15" hasCustomPrompt="1"/>
          </p:nvPr>
        </p:nvSpPr>
        <p:spPr>
          <a:xfrm>
            <a:off x="1143000" y="5045137"/>
            <a:ext cx="8176986" cy="369332"/>
          </a:xfrm>
        </p:spPr>
        <p:txBody>
          <a:bodyPr/>
          <a:lstStyle>
            <a:lvl1pPr marL="0" indent="0">
              <a:buNone/>
              <a:defRPr sz="2000"/>
            </a:lvl1pPr>
          </a:lstStyle>
          <a:p>
            <a:pPr lvl="0"/>
            <a:r>
              <a:rPr lang="en-US" dirty="0"/>
              <a:t>Enter quoted person’s affiliation</a:t>
            </a:r>
          </a:p>
        </p:txBody>
      </p:sp>
      <p:pic>
        <p:nvPicPr>
          <p:cNvPr id="5" name="Picture 4">
            <a:extLst>
              <a:ext uri="{FF2B5EF4-FFF2-40B4-BE49-F238E27FC236}">
                <a16:creationId xmlns:a16="http://schemas.microsoft.com/office/drawing/2014/main" id="{92A2E233-FBD7-4C9D-B415-F53C98B586B4}"/>
              </a:ext>
            </a:extLst>
          </p:cNvPr>
          <p:cNvPicPr>
            <a:picLocks noChangeAspect="1"/>
          </p:cNvPicPr>
          <p:nvPr/>
        </p:nvPicPr>
        <p:blipFill>
          <a:blip r:embed="rId3"/>
          <a:stretch>
            <a:fillRect/>
          </a:stretch>
        </p:blipFill>
        <p:spPr>
          <a:xfrm>
            <a:off x="304800" y="843936"/>
            <a:ext cx="865707" cy="865707"/>
          </a:xfrm>
          <a:prstGeom prst="rect">
            <a:avLst/>
          </a:prstGeom>
        </p:spPr>
      </p:pic>
      <p:pic>
        <p:nvPicPr>
          <p:cNvPr id="6" name="Picture 5">
            <a:extLst>
              <a:ext uri="{FF2B5EF4-FFF2-40B4-BE49-F238E27FC236}">
                <a16:creationId xmlns:a16="http://schemas.microsoft.com/office/drawing/2014/main" id="{514E43F8-1B1F-40EA-92A6-29E604300AAB}"/>
              </a:ext>
            </a:extLst>
          </p:cNvPr>
          <p:cNvPicPr>
            <a:picLocks noChangeAspect="1"/>
          </p:cNvPicPr>
          <p:nvPr userDrawn="1"/>
        </p:nvPicPr>
        <p:blipFill>
          <a:blip r:embed="rId3"/>
          <a:stretch>
            <a:fillRect/>
          </a:stretch>
        </p:blipFill>
        <p:spPr>
          <a:xfrm>
            <a:off x="304800" y="843936"/>
            <a:ext cx="865707" cy="865707"/>
          </a:xfrm>
          <a:prstGeom prst="rect">
            <a:avLst/>
          </a:prstGeom>
        </p:spPr>
      </p:pic>
    </p:spTree>
    <p:extLst>
      <p:ext uri="{BB962C8B-B14F-4D97-AF65-F5344CB8AC3E}">
        <p14:creationId xmlns:p14="http://schemas.microsoft.com/office/powerpoint/2010/main" val="590274402"/>
      </p:ext>
    </p:extLst>
  </p:cSld>
  <p:clrMapOvr>
    <a:masterClrMapping/>
  </p:clrMapOvr>
  <p:transition>
    <p:fade/>
  </p:transition>
  <p:extLst>
    <p:ext uri="{DCECCB84-F9BA-43D5-87BE-67443E8EF086}">
      <p15:sldGuideLst xmlns:p15="http://schemas.microsoft.com/office/powerpoint/2012/main">
        <p15:guide id="4" pos="720">
          <p15:clr>
            <a:srgbClr val="FBAE40"/>
          </p15:clr>
        </p15:guide>
        <p15:guide id="5" pos="5880">
          <p15:clr>
            <a:srgbClr val="FBAE40"/>
          </p15:clr>
        </p15:guide>
        <p15:guide id="6" orient="horz" pos="2904">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Hea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8D0138-670A-478D-BCC5-48A85ECF1D46}"/>
              </a:ext>
            </a:extLst>
          </p:cNvPr>
          <p:cNvSpPr>
            <a:spLocks noGrp="1"/>
          </p:cNvSpPr>
          <p:nvPr>
            <p:ph type="title" hasCustomPrompt="1"/>
          </p:nvPr>
        </p:nvSpPr>
        <p:spPr>
          <a:xfrm>
            <a:off x="304800" y="2707821"/>
            <a:ext cx="8191500" cy="1442355"/>
          </a:xfrm>
        </p:spPr>
        <p:txBody>
          <a:bodyPr anchor="ctr"/>
          <a:lstStyle>
            <a:lvl1pPr>
              <a:defRPr sz="4400"/>
            </a:lvl1pPr>
          </a:lstStyle>
          <a:p>
            <a:r>
              <a:rPr lang="en-US" dirty="0"/>
              <a:t>Section divider – </a:t>
            </a:r>
            <a:br>
              <a:rPr lang="en-US" dirty="0"/>
            </a:br>
            <a:r>
              <a:rPr lang="en-US" dirty="0"/>
              <a:t>Enter section name here</a:t>
            </a:r>
          </a:p>
        </p:txBody>
      </p:sp>
    </p:spTree>
    <p:extLst>
      <p:ext uri="{BB962C8B-B14F-4D97-AF65-F5344CB8AC3E}">
        <p14:creationId xmlns:p14="http://schemas.microsoft.com/office/powerpoint/2010/main" val="67303175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282940-4CB7-443C-9F56-FCA13ED56924}"/>
              </a:ext>
            </a:extLst>
          </p:cNvPr>
          <p:cNvPicPr>
            <a:picLocks noChangeAspect="1"/>
          </p:cNvPicPr>
          <p:nvPr/>
        </p:nvPicPr>
        <p:blipFill>
          <a:blip r:embed="rId2"/>
          <a:stretch>
            <a:fillRect/>
          </a:stretch>
        </p:blipFill>
        <p:spPr>
          <a:xfrm>
            <a:off x="4994672" y="2327672"/>
            <a:ext cx="2202656" cy="2202656"/>
          </a:xfrm>
          <a:prstGeom prst="rect">
            <a:avLst/>
          </a:prstGeom>
        </p:spPr>
      </p:pic>
      <p:sp>
        <p:nvSpPr>
          <p:cNvPr id="7" name="Media Placeholder 6">
            <a:extLst>
              <a:ext uri="{FF2B5EF4-FFF2-40B4-BE49-F238E27FC236}">
                <a16:creationId xmlns:a16="http://schemas.microsoft.com/office/drawing/2014/main" id="{02268E66-E2A6-42E7-9D25-CF980511A875}"/>
              </a:ext>
            </a:extLst>
          </p:cNvPr>
          <p:cNvSpPr>
            <a:spLocks noGrp="1"/>
          </p:cNvSpPr>
          <p:nvPr>
            <p:ph type="media" sz="quarter" idx="10" hasCustomPrompt="1"/>
          </p:nvPr>
        </p:nvSpPr>
        <p:spPr>
          <a:xfrm>
            <a:off x="0" y="0"/>
            <a:ext cx="12192000" cy="6858000"/>
          </a:xfrm>
        </p:spPr>
        <p:txBody>
          <a:bodyPr anchor="ctr">
            <a:noAutofit/>
          </a:bodyPr>
          <a:lstStyle>
            <a:lvl1pPr marL="800100" indent="0">
              <a:buNone/>
              <a:defRPr/>
            </a:lvl1pPr>
          </a:lstStyle>
          <a:p>
            <a:r>
              <a:rPr lang="en-US" dirty="0"/>
              <a:t>Click icon to add video</a:t>
            </a:r>
          </a:p>
        </p:txBody>
      </p:sp>
      <p:sp>
        <p:nvSpPr>
          <p:cNvPr id="3" name="Title 2">
            <a:extLst>
              <a:ext uri="{FF2B5EF4-FFF2-40B4-BE49-F238E27FC236}">
                <a16:creationId xmlns:a16="http://schemas.microsoft.com/office/drawing/2014/main" id="{33CFD226-D826-41A8-94B2-5E84F7FD8BFB}"/>
              </a:ext>
            </a:extLst>
          </p:cNvPr>
          <p:cNvSpPr>
            <a:spLocks noGrp="1"/>
          </p:cNvSpPr>
          <p:nvPr>
            <p:ph type="title" hasCustomPrompt="1"/>
          </p:nvPr>
        </p:nvSpPr>
        <p:spPr>
          <a:xfrm>
            <a:off x="0" y="-647700"/>
            <a:ext cx="12192000" cy="638175"/>
          </a:xfrm>
        </p:spPr>
        <p:txBody>
          <a:bodyPr/>
          <a:lstStyle>
            <a:lvl1pPr>
              <a:defRPr sz="3600">
                <a:solidFill>
                  <a:schemeClr val="bg1">
                    <a:lumMod val="65000"/>
                    <a:lumOff val="35000"/>
                  </a:schemeClr>
                </a:solidFill>
              </a:defRPr>
            </a:lvl1pPr>
          </a:lstStyle>
          <a:p>
            <a:r>
              <a:rPr lang="en-US" dirty="0"/>
              <a:t>Video layout (enter descriptive title here for accessibility)</a:t>
            </a:r>
          </a:p>
        </p:txBody>
      </p:sp>
      <p:sp>
        <p:nvSpPr>
          <p:cNvPr id="5" name="Rectangle 4">
            <a:extLst>
              <a:ext uri="{FF2B5EF4-FFF2-40B4-BE49-F238E27FC236}">
                <a16:creationId xmlns:a16="http://schemas.microsoft.com/office/drawing/2014/main" id="{0959D4D4-4A57-439F-AB9E-EF59B45B3C35}"/>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5">
            <a:extLst>
              <a:ext uri="{FF2B5EF4-FFF2-40B4-BE49-F238E27FC236}">
                <a16:creationId xmlns:a16="http://schemas.microsoft.com/office/drawing/2014/main" id="{B5AA32D2-B57A-42C9-9C7A-07F8BE3D854C}"/>
              </a:ext>
            </a:extLst>
          </p:cNvPr>
          <p:cNvPicPr>
            <a:picLocks noChangeAspect="1"/>
          </p:cNvPicPr>
          <p:nvPr userDrawn="1"/>
        </p:nvPicPr>
        <p:blipFill>
          <a:blip r:embed="rId2"/>
          <a:stretch>
            <a:fillRect/>
          </a:stretch>
        </p:blipFill>
        <p:spPr>
          <a:xfrm>
            <a:off x="4994672" y="2327672"/>
            <a:ext cx="2202656" cy="2202656"/>
          </a:xfrm>
          <a:prstGeom prst="rect">
            <a:avLst/>
          </a:prstGeom>
        </p:spPr>
      </p:pic>
      <p:sp>
        <p:nvSpPr>
          <p:cNvPr id="8" name="Rectangle 7">
            <a:extLst>
              <a:ext uri="{FF2B5EF4-FFF2-40B4-BE49-F238E27FC236}">
                <a16:creationId xmlns:a16="http://schemas.microsoft.com/office/drawing/2014/main" id="{096B7CA4-F424-4268-BFBD-4EC46011934B}"/>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56222648"/>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210167-6731-422B-AAF3-3DCD022FDA3A}"/>
              </a:ext>
            </a:extLst>
          </p:cNvPr>
          <p:cNvSpPr>
            <a:spLocks noGrp="1"/>
          </p:cNvSpPr>
          <p:nvPr>
            <p:ph type="title" hasCustomPrompt="1"/>
          </p:nvPr>
        </p:nvSpPr>
        <p:spPr>
          <a:xfrm>
            <a:off x="304800" y="304800"/>
            <a:ext cx="11582400" cy="638175"/>
          </a:xfrm>
        </p:spPr>
        <p:txBody>
          <a:bodyPr/>
          <a:lstStyle>
            <a:lvl1pPr>
              <a:defRPr/>
            </a:lvl1pPr>
          </a:lstStyle>
          <a:p>
            <a:r>
              <a:rPr lang="en-US" dirty="0"/>
              <a:t>Comparison layout</a:t>
            </a:r>
          </a:p>
        </p:txBody>
      </p:sp>
      <p:sp>
        <p:nvSpPr>
          <p:cNvPr id="3" name="Text Placeholder 2">
            <a:extLst>
              <a:ext uri="{FF2B5EF4-FFF2-40B4-BE49-F238E27FC236}">
                <a16:creationId xmlns:a16="http://schemas.microsoft.com/office/drawing/2014/main" id="{4447F764-8D3D-4D65-9DEE-EB4D76A91939}"/>
              </a:ext>
            </a:extLst>
          </p:cNvPr>
          <p:cNvSpPr>
            <a:spLocks noGrp="1"/>
          </p:cNvSpPr>
          <p:nvPr>
            <p:ph type="body" idx="1" hasCustomPrompt="1"/>
          </p:nvPr>
        </p:nvSpPr>
        <p:spPr>
          <a:xfrm>
            <a:off x="304800"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4" name="Content Placeholder 3">
            <a:extLst>
              <a:ext uri="{FF2B5EF4-FFF2-40B4-BE49-F238E27FC236}">
                <a16:creationId xmlns:a16="http://schemas.microsoft.com/office/drawing/2014/main" id="{1FFD69C2-FBB8-4670-938B-F05693537C12}"/>
              </a:ext>
            </a:extLst>
          </p:cNvPr>
          <p:cNvSpPr>
            <a:spLocks noGrp="1"/>
          </p:cNvSpPr>
          <p:nvPr>
            <p:ph sz="half" idx="2" hasCustomPrompt="1"/>
          </p:nvPr>
        </p:nvSpPr>
        <p:spPr>
          <a:xfrm>
            <a:off x="304800" y="1989137"/>
            <a:ext cx="5676897"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B3122A0D-CA84-4D80-B7CB-26EC3C0607BA}"/>
              </a:ext>
            </a:extLst>
          </p:cNvPr>
          <p:cNvSpPr>
            <a:spLocks noGrp="1"/>
          </p:cNvSpPr>
          <p:nvPr>
            <p:ph type="body" sz="quarter" idx="3" hasCustomPrompt="1"/>
          </p:nvPr>
        </p:nvSpPr>
        <p:spPr>
          <a:xfrm>
            <a:off x="6210303" y="1496306"/>
            <a:ext cx="5676897" cy="480131"/>
          </a:xfrm>
        </p:spPr>
        <p:txBody>
          <a:bodyPr anchor="b"/>
          <a:lstStyle>
            <a:lvl1pPr marL="0" indent="0">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Enter heading</a:t>
            </a:r>
          </a:p>
        </p:txBody>
      </p:sp>
      <p:sp>
        <p:nvSpPr>
          <p:cNvPr id="6" name="Content Placeholder 5">
            <a:extLst>
              <a:ext uri="{FF2B5EF4-FFF2-40B4-BE49-F238E27FC236}">
                <a16:creationId xmlns:a16="http://schemas.microsoft.com/office/drawing/2014/main" id="{7521A746-02E0-4C53-AAE0-D0AE61EBDA6B}"/>
              </a:ext>
            </a:extLst>
          </p:cNvPr>
          <p:cNvSpPr>
            <a:spLocks noGrp="1"/>
          </p:cNvSpPr>
          <p:nvPr>
            <p:ph sz="quarter" idx="4" hasCustomPrompt="1"/>
          </p:nvPr>
        </p:nvSpPr>
        <p:spPr>
          <a:xfrm>
            <a:off x="6210303" y="1989137"/>
            <a:ext cx="5676896" cy="1855893"/>
          </a:xfrm>
        </p:spPr>
        <p:txBody>
          <a:bodyPr/>
          <a:lstStyle>
            <a:lvl1pPr marL="0" indent="0">
              <a:buNone/>
              <a:defRPr sz="2400"/>
            </a:lvl1pPr>
            <a:lvl2pPr marL="228600" indent="0">
              <a:buNone/>
              <a:defRPr sz="2000"/>
            </a:lvl2pPr>
            <a:lvl3pPr marL="457200" indent="0">
              <a:buNone/>
              <a:defRPr sz="1800"/>
            </a:lvl3pPr>
            <a:lvl4pPr marL="685800" indent="0">
              <a:buNone/>
              <a:defRPr sz="1600"/>
            </a:lvl4pPr>
            <a:lvl5pPr marL="685800" indent="0">
              <a:buNone/>
              <a:defRPr sz="1600"/>
            </a:lvl5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Rectangle 6">
            <a:extLst>
              <a:ext uri="{FF2B5EF4-FFF2-40B4-BE49-F238E27FC236}">
                <a16:creationId xmlns:a16="http://schemas.microsoft.com/office/drawing/2014/main" id="{08810728-B224-4508-AF7A-582B502775E4}"/>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97A74904-1276-49DC-864B-18472E28896B}"/>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276284331"/>
      </p:ext>
    </p:extLst>
  </p:cSld>
  <p:clrMapOvr>
    <a:masterClrMapping/>
  </p:clrMapOvr>
  <p:transition>
    <p:fade/>
  </p:transition>
  <p:extLst>
    <p:ext uri="{DCECCB84-F9BA-43D5-87BE-67443E8EF086}">
      <p15:sldGuideLst xmlns:p15="http://schemas.microsoft.com/office/powerpoint/2012/main">
        <p15:guide id="3" pos="3768">
          <p15:clr>
            <a:srgbClr val="FBAE40"/>
          </p15:clr>
        </p15:guide>
        <p15:guide id="4" pos="3912">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EC130-06E7-4370-BE1F-6B09EE729241}"/>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Content with caption layout</a:t>
            </a:r>
          </a:p>
        </p:txBody>
      </p:sp>
      <p:sp>
        <p:nvSpPr>
          <p:cNvPr id="3" name="Content Placeholder 2">
            <a:extLst>
              <a:ext uri="{FF2B5EF4-FFF2-40B4-BE49-F238E27FC236}">
                <a16:creationId xmlns:a16="http://schemas.microsoft.com/office/drawing/2014/main" id="{BD4425BD-017D-469D-AB54-06E3E3BCCBA6}"/>
              </a:ext>
            </a:extLst>
          </p:cNvPr>
          <p:cNvSpPr>
            <a:spLocks noGrp="1"/>
          </p:cNvSpPr>
          <p:nvPr>
            <p:ph idx="1" hasCustomPrompt="1"/>
          </p:nvPr>
        </p:nvSpPr>
        <p:spPr>
          <a:xfrm>
            <a:off x="5029200" y="304799"/>
            <a:ext cx="6858000" cy="5905501"/>
          </a:xfrm>
        </p:spPr>
        <p:txBody>
          <a:bodyPr>
            <a:noAutofit/>
          </a:bodyPr>
          <a:lstStyle>
            <a:lvl1pPr marL="0" indent="0">
              <a:buNone/>
              <a:defRPr sz="2800"/>
            </a:lvl1pPr>
            <a:lvl2pPr marL="228600" indent="0">
              <a:buNone/>
              <a:defRPr sz="2400"/>
            </a:lvl2pPr>
            <a:lvl3pPr marL="457200" indent="0">
              <a:buNone/>
              <a:defRPr sz="2000"/>
            </a:lvl3pPr>
            <a:lvl4pPr marL="685800" indent="0">
              <a:buNone/>
              <a:defRPr sz="1800"/>
            </a:lvl4pPr>
            <a:lvl5pPr marL="685800" indent="0">
              <a:buNone/>
              <a:defRPr sz="1800"/>
            </a:lvl5pPr>
            <a:lvl6pPr>
              <a:defRPr sz="2000"/>
            </a:lvl6pPr>
            <a:lvl7pPr>
              <a:defRPr sz="2000"/>
            </a:lvl7pPr>
            <a:lvl8pPr>
              <a:defRPr sz="2000"/>
            </a:lvl8pPr>
            <a:lvl9pPr>
              <a:defRPr sz="2000"/>
            </a:lvl9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924C1E26-36AF-47C4-ABA4-2D427A11BDAC}"/>
              </a:ext>
            </a:extLst>
          </p:cNvPr>
          <p:cNvSpPr>
            <a:spLocks noGrp="1"/>
          </p:cNvSpPr>
          <p:nvPr>
            <p:ph type="body" sz="half" idx="2" hasCustomPrompt="1"/>
          </p:nvPr>
        </p:nvSpPr>
        <p:spPr>
          <a:xfrm>
            <a:off x="304800" y="2181224"/>
            <a:ext cx="4152900" cy="4029075"/>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5" name="Rectangle 4">
            <a:extLst>
              <a:ext uri="{FF2B5EF4-FFF2-40B4-BE49-F238E27FC236}">
                <a16:creationId xmlns:a16="http://schemas.microsoft.com/office/drawing/2014/main" id="{71B2424A-CFF6-43C4-97D0-B0F247D23F77}"/>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E2A6DE05-2D45-4537-BEBA-D960C4B9BFCC}"/>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355397991"/>
      </p:ext>
    </p:extLst>
  </p:cSld>
  <p:clrMapOvr>
    <a:masterClrMapping/>
  </p:clrMapOvr>
  <p:transition>
    <p:fade/>
  </p:transition>
  <p:extLst>
    <p:ext uri="{DCECCB84-F9BA-43D5-87BE-67443E8EF086}">
      <p15:sldGuideLst xmlns:p15="http://schemas.microsoft.com/office/powerpoint/2012/main">
        <p15:guide id="4" pos="2808">
          <p15:clr>
            <a:srgbClr val="FBAE40"/>
          </p15:clr>
        </p15:guide>
        <p15:guide id="5" orient="horz" pos="1368">
          <p15:clr>
            <a:srgbClr val="FBAE40"/>
          </p15:clr>
        </p15:guide>
        <p15:guide id="6" pos="3168">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988CF-49CB-49EE-AEAE-AF86931C7892}"/>
              </a:ext>
            </a:extLst>
          </p:cNvPr>
          <p:cNvSpPr>
            <a:spLocks noGrp="1"/>
          </p:cNvSpPr>
          <p:nvPr>
            <p:ph type="title" hasCustomPrompt="1"/>
          </p:nvPr>
        </p:nvSpPr>
        <p:spPr>
          <a:xfrm>
            <a:off x="304800" y="304800"/>
            <a:ext cx="4152900" cy="1181100"/>
          </a:xfrm>
        </p:spPr>
        <p:txBody>
          <a:bodyPr anchor="t"/>
          <a:lstStyle>
            <a:lvl1pPr>
              <a:defRPr sz="4000"/>
            </a:lvl1pPr>
          </a:lstStyle>
          <a:p>
            <a:r>
              <a:rPr lang="en-US" dirty="0"/>
              <a:t>Picture with caption layout</a:t>
            </a:r>
          </a:p>
        </p:txBody>
      </p:sp>
      <p:sp>
        <p:nvSpPr>
          <p:cNvPr id="3" name="Picture Placeholder 2">
            <a:extLst>
              <a:ext uri="{FF2B5EF4-FFF2-40B4-BE49-F238E27FC236}">
                <a16:creationId xmlns:a16="http://schemas.microsoft.com/office/drawing/2014/main" id="{C4FCFB70-4D2B-4A5F-B5F1-1904D4D48BFB}"/>
              </a:ext>
            </a:extLst>
          </p:cNvPr>
          <p:cNvSpPr>
            <a:spLocks noGrp="1"/>
          </p:cNvSpPr>
          <p:nvPr>
            <p:ph type="pic" idx="1" hasCustomPrompt="1"/>
          </p:nvPr>
        </p:nvSpPr>
        <p:spPr>
          <a:xfrm>
            <a:off x="5029200" y="304799"/>
            <a:ext cx="6858000" cy="5905501"/>
          </a:xfrm>
        </p:spPr>
        <p:txBody>
          <a:bodyPr anchor="ctr">
            <a:no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image</a:t>
            </a:r>
            <a:br>
              <a:rPr lang="en-US" dirty="0"/>
            </a:br>
            <a:br>
              <a:rPr lang="en-US" dirty="0"/>
            </a:br>
            <a:endParaRPr lang="en-US" dirty="0"/>
          </a:p>
        </p:txBody>
      </p:sp>
      <p:sp>
        <p:nvSpPr>
          <p:cNvPr id="4" name="Text Placeholder 3">
            <a:extLst>
              <a:ext uri="{FF2B5EF4-FFF2-40B4-BE49-F238E27FC236}">
                <a16:creationId xmlns:a16="http://schemas.microsoft.com/office/drawing/2014/main" id="{5334DB1E-5222-413E-A157-09D2D7B06BED}"/>
              </a:ext>
            </a:extLst>
          </p:cNvPr>
          <p:cNvSpPr>
            <a:spLocks noGrp="1"/>
          </p:cNvSpPr>
          <p:nvPr>
            <p:ph type="body" sz="half" idx="2" hasCustomPrompt="1"/>
          </p:nvPr>
        </p:nvSpPr>
        <p:spPr>
          <a:xfrm>
            <a:off x="304800" y="2181224"/>
            <a:ext cx="4152900" cy="402907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Enter description</a:t>
            </a:r>
          </a:p>
        </p:txBody>
      </p:sp>
      <p:sp>
        <p:nvSpPr>
          <p:cNvPr id="5" name="Rectangle 4">
            <a:extLst>
              <a:ext uri="{FF2B5EF4-FFF2-40B4-BE49-F238E27FC236}">
                <a16:creationId xmlns:a16="http://schemas.microsoft.com/office/drawing/2014/main" id="{8ADCFCBE-C7B0-4C51-AC01-72DDEF0A6AF3}"/>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a:extLst>
              <a:ext uri="{FF2B5EF4-FFF2-40B4-BE49-F238E27FC236}">
                <a16:creationId xmlns:a16="http://schemas.microsoft.com/office/drawing/2014/main" id="{C96E46F8-87B1-4974-BF09-7FD065EF957F}"/>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60987820"/>
      </p:ext>
    </p:extLst>
  </p:cSld>
  <p:clrMapOvr>
    <a:masterClrMapping/>
  </p:clrMapOvr>
  <p:transition>
    <p:fade/>
  </p:transition>
  <p:extLst>
    <p:ext uri="{DCECCB84-F9BA-43D5-87BE-67443E8EF086}">
      <p15:sldGuideLst xmlns:p15="http://schemas.microsoft.com/office/powerpoint/2012/main">
        <p15:guide id="4" pos="2808">
          <p15:clr>
            <a:srgbClr val="FBAE40"/>
          </p15:clr>
        </p15:guide>
        <p15:guide id="5" orient="horz" pos="1368">
          <p15:clr>
            <a:srgbClr val="FBAE40"/>
          </p15:clr>
        </p15:guide>
        <p15:guide id="6" pos="3168">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ank You">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A4B92D1-BD95-4ACC-9E97-FE9B372B651C}"/>
              </a:ext>
            </a:extLst>
          </p:cNvPr>
          <p:cNvSpPr txBox="1"/>
          <p:nvPr/>
        </p:nvSpPr>
        <p:spPr bwMode="white">
          <a:xfrm>
            <a:off x="133351" y="1738406"/>
            <a:ext cx="8413750" cy="1079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300" dirty="0">
                <a:solidFill>
                  <a:schemeClr val="tx1"/>
                </a:solidFill>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Thank you!</a:t>
            </a:r>
          </a:p>
        </p:txBody>
      </p:sp>
      <p:pic>
        <p:nvPicPr>
          <p:cNvPr id="8" name="Picture 7">
            <a:extLst>
              <a:ext uri="{FF2B5EF4-FFF2-40B4-BE49-F238E27FC236}">
                <a16:creationId xmlns:a16="http://schemas.microsoft.com/office/drawing/2014/main" id="{8B21B02A-09DA-4678-9E65-F32C11DF4430}"/>
              </a:ext>
            </a:extLst>
          </p:cNvPr>
          <p:cNvPicPr>
            <a:picLocks noChangeAspect="1"/>
          </p:cNvPicPr>
          <p:nvPr/>
        </p:nvPicPr>
        <p:blipFill>
          <a:blip r:embed="rId3"/>
          <a:srcRect/>
          <a:stretch/>
        </p:blipFill>
        <p:spPr>
          <a:xfrm>
            <a:off x="292501" y="6428661"/>
            <a:ext cx="388818" cy="219592"/>
          </a:xfrm>
          <a:prstGeom prst="rect">
            <a:avLst/>
          </a:prstGeom>
        </p:spPr>
      </p:pic>
      <p:sp>
        <p:nvSpPr>
          <p:cNvPr id="9" name="TextBox 3">
            <a:extLst>
              <a:ext uri="{FF2B5EF4-FFF2-40B4-BE49-F238E27FC236}">
                <a16:creationId xmlns:a16="http://schemas.microsoft.com/office/drawing/2014/main" id="{408A370D-82D9-46EE-9BFE-A0195797ED61}"/>
              </a:ext>
            </a:extLst>
          </p:cNvPr>
          <p:cNvSpPr txBox="1">
            <a:spLocks noChangeArrowheads="1"/>
          </p:cNvSpPr>
          <p:nvPr/>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
        <p:nvSpPr>
          <p:cNvPr id="11" name="Text Placeholder 10">
            <a:extLst>
              <a:ext uri="{FF2B5EF4-FFF2-40B4-BE49-F238E27FC236}">
                <a16:creationId xmlns:a16="http://schemas.microsoft.com/office/drawing/2014/main" id="{71881157-0DF8-49E6-B684-3E8FD245EE8E}"/>
              </a:ext>
            </a:extLst>
          </p:cNvPr>
          <p:cNvSpPr>
            <a:spLocks noGrp="1"/>
          </p:cNvSpPr>
          <p:nvPr>
            <p:ph type="body" sz="quarter" idx="10" hasCustomPrompt="1"/>
          </p:nvPr>
        </p:nvSpPr>
        <p:spPr>
          <a:xfrm>
            <a:off x="431800" y="3453368"/>
            <a:ext cx="3429000" cy="369332"/>
          </a:xfrm>
        </p:spPr>
        <p:txBody>
          <a:bodyPr anchor="b"/>
          <a:lstStyle>
            <a:lvl1pPr marL="0" indent="0">
              <a:buNone/>
              <a:defRPr sz="2000" b="1"/>
            </a:lvl1pPr>
          </a:lstStyle>
          <a:p>
            <a:pPr lvl="0"/>
            <a:r>
              <a:rPr lang="en-US" dirty="0"/>
              <a:t>Speaker name</a:t>
            </a:r>
          </a:p>
        </p:txBody>
      </p:sp>
      <p:sp>
        <p:nvSpPr>
          <p:cNvPr id="13" name="Text Placeholder 12">
            <a:extLst>
              <a:ext uri="{FF2B5EF4-FFF2-40B4-BE49-F238E27FC236}">
                <a16:creationId xmlns:a16="http://schemas.microsoft.com/office/drawing/2014/main" id="{EA2927B3-63A9-43F6-91E9-B153F0DF34DC}"/>
              </a:ext>
            </a:extLst>
          </p:cNvPr>
          <p:cNvSpPr>
            <a:spLocks noGrp="1"/>
          </p:cNvSpPr>
          <p:nvPr>
            <p:ph type="body" sz="quarter" idx="11" hasCustomPrompt="1"/>
          </p:nvPr>
        </p:nvSpPr>
        <p:spPr>
          <a:xfrm>
            <a:off x="431800"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4" name="Text Placeholder 10">
            <a:extLst>
              <a:ext uri="{FF2B5EF4-FFF2-40B4-BE49-F238E27FC236}">
                <a16:creationId xmlns:a16="http://schemas.microsoft.com/office/drawing/2014/main" id="{25647617-D370-4344-8A52-A50356181DAE}"/>
              </a:ext>
            </a:extLst>
          </p:cNvPr>
          <p:cNvSpPr>
            <a:spLocks noGrp="1"/>
          </p:cNvSpPr>
          <p:nvPr>
            <p:ph type="body" sz="quarter" idx="12" hasCustomPrompt="1"/>
          </p:nvPr>
        </p:nvSpPr>
        <p:spPr>
          <a:xfrm>
            <a:off x="4075949" y="3453368"/>
            <a:ext cx="3429000" cy="369332"/>
          </a:xfrm>
        </p:spPr>
        <p:txBody>
          <a:bodyPr anchor="b"/>
          <a:lstStyle>
            <a:lvl1pPr marL="0" indent="0">
              <a:buNone/>
              <a:defRPr sz="2000" b="1"/>
            </a:lvl1pPr>
          </a:lstStyle>
          <a:p>
            <a:pPr lvl="0"/>
            <a:r>
              <a:rPr lang="en-US" dirty="0"/>
              <a:t>Speaker name</a:t>
            </a:r>
          </a:p>
        </p:txBody>
      </p:sp>
      <p:sp>
        <p:nvSpPr>
          <p:cNvPr id="15" name="Text Placeholder 10">
            <a:extLst>
              <a:ext uri="{FF2B5EF4-FFF2-40B4-BE49-F238E27FC236}">
                <a16:creationId xmlns:a16="http://schemas.microsoft.com/office/drawing/2014/main" id="{901E06BA-A855-4482-AB73-94B5EFBA8420}"/>
              </a:ext>
            </a:extLst>
          </p:cNvPr>
          <p:cNvSpPr>
            <a:spLocks noGrp="1"/>
          </p:cNvSpPr>
          <p:nvPr>
            <p:ph type="body" sz="quarter" idx="13" hasCustomPrompt="1"/>
          </p:nvPr>
        </p:nvSpPr>
        <p:spPr>
          <a:xfrm>
            <a:off x="7720100" y="3453368"/>
            <a:ext cx="3429000" cy="369332"/>
          </a:xfrm>
        </p:spPr>
        <p:txBody>
          <a:bodyPr anchor="b"/>
          <a:lstStyle>
            <a:lvl1pPr marL="0" indent="0">
              <a:buNone/>
              <a:defRPr sz="2000" b="1"/>
            </a:lvl1pPr>
          </a:lstStyle>
          <a:p>
            <a:pPr lvl="0"/>
            <a:r>
              <a:rPr lang="en-US" dirty="0"/>
              <a:t>Speaker name</a:t>
            </a:r>
          </a:p>
        </p:txBody>
      </p:sp>
      <p:sp>
        <p:nvSpPr>
          <p:cNvPr id="16" name="Text Placeholder 12">
            <a:extLst>
              <a:ext uri="{FF2B5EF4-FFF2-40B4-BE49-F238E27FC236}">
                <a16:creationId xmlns:a16="http://schemas.microsoft.com/office/drawing/2014/main" id="{167C7A81-0FAF-4B91-8CE3-3CB926ABA277}"/>
              </a:ext>
            </a:extLst>
          </p:cNvPr>
          <p:cNvSpPr>
            <a:spLocks noGrp="1"/>
          </p:cNvSpPr>
          <p:nvPr>
            <p:ph type="body" sz="quarter" idx="14" hasCustomPrompt="1"/>
          </p:nvPr>
        </p:nvSpPr>
        <p:spPr>
          <a:xfrm>
            <a:off x="4075949"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17" name="Text Placeholder 12">
            <a:extLst>
              <a:ext uri="{FF2B5EF4-FFF2-40B4-BE49-F238E27FC236}">
                <a16:creationId xmlns:a16="http://schemas.microsoft.com/office/drawing/2014/main" id="{69E66DAE-B2A2-4775-9B21-0BED6B9C887E}"/>
              </a:ext>
            </a:extLst>
          </p:cNvPr>
          <p:cNvSpPr>
            <a:spLocks noGrp="1"/>
          </p:cNvSpPr>
          <p:nvPr>
            <p:ph type="body" sz="quarter" idx="15" hasCustomPrompt="1"/>
          </p:nvPr>
        </p:nvSpPr>
        <p:spPr>
          <a:xfrm>
            <a:off x="7720100" y="3835400"/>
            <a:ext cx="3429000" cy="1128486"/>
          </a:xfrm>
        </p:spPr>
        <p:txBody>
          <a:bodyPr>
            <a:noAutofit/>
          </a:bodyPr>
          <a:lstStyle>
            <a:lvl1pPr marL="0" indent="0">
              <a:spcAft>
                <a:spcPts val="600"/>
              </a:spcAft>
              <a:buNone/>
              <a:defRPr sz="1800"/>
            </a:lvl1pPr>
          </a:lstStyle>
          <a:p>
            <a:pPr lvl="0"/>
            <a:r>
              <a:rPr lang="en-US" dirty="0"/>
              <a:t>Speaker contact info (such as email or socials)</a:t>
            </a:r>
          </a:p>
        </p:txBody>
      </p:sp>
      <p:sp>
        <p:nvSpPr>
          <p:cNvPr id="43" name="Title 42">
            <a:extLst>
              <a:ext uri="{FF2B5EF4-FFF2-40B4-BE49-F238E27FC236}">
                <a16:creationId xmlns:a16="http://schemas.microsoft.com/office/drawing/2014/main" id="{0D9B8DBA-78C6-4788-90BB-271D175CD3A8}"/>
              </a:ext>
            </a:extLst>
          </p:cNvPr>
          <p:cNvSpPr>
            <a:spLocks noGrp="1"/>
          </p:cNvSpPr>
          <p:nvPr>
            <p:ph type="title" hasCustomPrompt="1"/>
          </p:nvPr>
        </p:nvSpPr>
        <p:spPr>
          <a:xfrm>
            <a:off x="0" y="-660868"/>
            <a:ext cx="12192000" cy="638175"/>
          </a:xfrm>
        </p:spPr>
        <p:txBody>
          <a:bodyPr/>
          <a:lstStyle>
            <a:lvl1pPr>
              <a:defRPr>
                <a:solidFill>
                  <a:schemeClr val="bg1">
                    <a:lumMod val="65000"/>
                    <a:lumOff val="35000"/>
                  </a:schemeClr>
                </a:solidFill>
              </a:defRPr>
            </a:lvl1pPr>
          </a:lstStyle>
          <a:p>
            <a:r>
              <a:rPr lang="en-US" dirty="0"/>
              <a:t>Thank you layout</a:t>
            </a:r>
          </a:p>
        </p:txBody>
      </p:sp>
      <p:grpSp>
        <p:nvGrpSpPr>
          <p:cNvPr id="44" name="Group 43">
            <a:extLst>
              <a:ext uri="{FF2B5EF4-FFF2-40B4-BE49-F238E27FC236}">
                <a16:creationId xmlns:a16="http://schemas.microsoft.com/office/drawing/2014/main" id="{988D1684-E69B-4BF1-956C-4600D33ED7E6}"/>
              </a:ext>
            </a:extLst>
          </p:cNvPr>
          <p:cNvGrpSpPr/>
          <p:nvPr/>
        </p:nvGrpSpPr>
        <p:grpSpPr>
          <a:xfrm>
            <a:off x="7232650" y="5170964"/>
            <a:ext cx="4961114" cy="1039336"/>
            <a:chOff x="7232650" y="1769509"/>
            <a:chExt cx="4961114" cy="1039336"/>
          </a:xfrm>
        </p:grpSpPr>
        <p:sp>
          <p:nvSpPr>
            <p:cNvPr id="45" name="Oval 44">
              <a:extLst>
                <a:ext uri="{FF2B5EF4-FFF2-40B4-BE49-F238E27FC236}">
                  <a16:creationId xmlns:a16="http://schemas.microsoft.com/office/drawing/2014/main" id="{D8C82193-EFD3-4D2B-8782-3EDF896DF0BA}"/>
                </a:ext>
              </a:extLst>
            </p:cNvPr>
            <p:cNvSpPr/>
            <p:nvPr/>
          </p:nvSpPr>
          <p:spPr bwMode="auto">
            <a:xfrm>
              <a:off x="7232650" y="1872748"/>
              <a:ext cx="832859" cy="832859"/>
            </a:xfrm>
            <a:prstGeom prst="ellipse">
              <a:avLst/>
            </a:prstGeom>
            <a:solidFill>
              <a:srgbClr val="5600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40" rIns="0" bIns="0" anchor="ctr"/>
            <a:lstStyle/>
            <a:p>
              <a:pPr algn="ctr" defTabSz="932472" eaLnBrk="1" hangingPunct="1">
                <a:lnSpc>
                  <a:spcPct val="90000"/>
                </a:lnSpc>
                <a:defRPr/>
              </a:pPr>
              <a:endParaRPr lang="en-US" sz="5400" b="1" dirty="0">
                <a:solidFill>
                  <a:schemeClr val="tx1"/>
                </a:solidFill>
                <a:ea typeface="Amazon Ember Display" panose="020F0603020204020204" pitchFamily="34" charset="0"/>
                <a:cs typeface="Amazon Ember Display" panose="020F0603020204020204" pitchFamily="34" charset="0"/>
              </a:endParaRPr>
            </a:p>
          </p:txBody>
        </p:sp>
        <p:sp>
          <p:nvSpPr>
            <p:cNvPr id="46" name="Rectangle 45">
              <a:extLst>
                <a:ext uri="{FF2B5EF4-FFF2-40B4-BE49-F238E27FC236}">
                  <a16:creationId xmlns:a16="http://schemas.microsoft.com/office/drawing/2014/main" id="{8ABEEF64-4B8B-48D3-8E0D-D506F4A5202A}"/>
                </a:ext>
              </a:extLst>
            </p:cNvPr>
            <p:cNvSpPr/>
            <p:nvPr/>
          </p:nvSpPr>
          <p:spPr>
            <a:xfrm>
              <a:off x="7637646" y="1872748"/>
              <a:ext cx="4556118" cy="832859"/>
            </a:xfrm>
            <a:prstGeom prst="rect">
              <a:avLst/>
            </a:prstGeom>
            <a:gradFill flip="none" rotWithShape="1">
              <a:gsLst>
                <a:gs pos="57000">
                  <a:srgbClr val="D42994"/>
                </a:gs>
                <a:gs pos="100000">
                  <a:schemeClr val="accent1"/>
                </a:gs>
                <a:gs pos="17000">
                  <a:srgbClr val="5600C2"/>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lvl="0">
                <a:lnSpc>
                  <a:spcPct val="80000"/>
                </a:lnSpc>
              </a:pPr>
              <a:endParaRPr lang="en-US" sz="1600" dirty="0">
                <a:solidFill>
                  <a:schemeClr val="bg1"/>
                </a:solidFill>
                <a:cs typeface="Amazon Ember Display" panose="020F0603020204020204" pitchFamily="34" charset="0"/>
              </a:endParaRPr>
            </a:p>
          </p:txBody>
        </p:sp>
        <p:sp>
          <p:nvSpPr>
            <p:cNvPr id="47" name="TextBox 46">
              <a:extLst>
                <a:ext uri="{FF2B5EF4-FFF2-40B4-BE49-F238E27FC236}">
                  <a16:creationId xmlns:a16="http://schemas.microsoft.com/office/drawing/2014/main" id="{F6735EC7-4D84-436F-BE95-44BBDD0DE566}"/>
                </a:ext>
              </a:extLst>
            </p:cNvPr>
            <p:cNvSpPr txBox="1"/>
            <p:nvPr/>
          </p:nvSpPr>
          <p:spPr>
            <a:xfrm>
              <a:off x="8594726" y="1900795"/>
              <a:ext cx="3394181" cy="794064"/>
            </a:xfrm>
            <a:prstGeom prst="rect">
              <a:avLst/>
            </a:prstGeom>
            <a:noFill/>
          </p:spPr>
          <p:txBody>
            <a:bodyPr wrap="square" lIns="182880" tIns="146304" rIns="182880" bIns="146304" rtlCol="0">
              <a:spAutoFit/>
            </a:bodyPr>
            <a:lstStyle/>
            <a:p>
              <a:pPr algn="l">
                <a:lnSpc>
                  <a:spcPct val="90000"/>
                </a:lnSpc>
                <a:spcAft>
                  <a:spcPts val="1800"/>
                </a:spcAft>
              </a:pPr>
              <a: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 in the </a:t>
              </a:r>
              <a:r>
                <a:rPr lang="en-US" sz="1800" b="0" u="none"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mobile app</a:t>
              </a:r>
            </a:p>
          </p:txBody>
        </p:sp>
        <p:pic>
          <p:nvPicPr>
            <p:cNvPr id="48" name="Graphic 47">
              <a:extLst>
                <a:ext uri="{FF2B5EF4-FFF2-40B4-BE49-F238E27FC236}">
                  <a16:creationId xmlns:a16="http://schemas.microsoft.com/office/drawing/2014/main" id="{AB4E0B87-EA7D-427C-8B28-C2C130B341F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11809" y="1769509"/>
              <a:ext cx="1039336" cy="1039336"/>
            </a:xfrm>
            <a:prstGeom prst="rect">
              <a:avLst/>
            </a:prstGeom>
          </p:spPr>
        </p:pic>
      </p:grpSp>
      <p:sp>
        <p:nvSpPr>
          <p:cNvPr id="18" name="TextBox 17">
            <a:extLst>
              <a:ext uri="{FF2B5EF4-FFF2-40B4-BE49-F238E27FC236}">
                <a16:creationId xmlns:a16="http://schemas.microsoft.com/office/drawing/2014/main" id="{6108F695-A0D2-494B-BAF5-12023B67A6E4}"/>
              </a:ext>
            </a:extLst>
          </p:cNvPr>
          <p:cNvSpPr txBox="1"/>
          <p:nvPr userDrawn="1"/>
        </p:nvSpPr>
        <p:spPr bwMode="white">
          <a:xfrm>
            <a:off x="133351" y="1738406"/>
            <a:ext cx="8413750" cy="1079500"/>
          </a:xfrm>
          <a:prstGeom prst="rect">
            <a:avLst/>
          </a:prstGeom>
          <a:noFill/>
        </p:spPr>
        <p:txBody>
          <a:bodyPr lIns="182880" tIns="91440" rIns="146304" bIns="91440"/>
          <a:lstStyle>
            <a:lvl1pPr defTabSz="1097278">
              <a:lnSpc>
                <a:spcPct val="90000"/>
              </a:lnSpc>
              <a:spcBef>
                <a:spcPct val="0"/>
              </a:spcBef>
              <a:buNone/>
              <a:defRPr lang="en-US" sz="6600" b="0" cap="none" spc="-118" baseline="0" dirty="0" smtClean="0">
                <a:ln w="3175">
                  <a:noFill/>
                </a:ln>
                <a:solidFill>
                  <a:schemeClr val="bg1"/>
                </a:solidFill>
                <a:effectLst/>
                <a:latin typeface="Amazon Ember Display Heavy" panose="020F0803020204020204" pitchFamily="34" charset="0"/>
                <a:ea typeface="Amazon Ember Display Heavy" panose="020F0803020204020204" pitchFamily="34" charset="0"/>
                <a:cs typeface="Amazon Ember Display Heavy" panose="020F0803020204020204" pitchFamily="34" charset="0"/>
              </a:defRPr>
            </a:lvl1pPr>
          </a:lstStyle>
          <a:p>
            <a:pPr eaLnBrk="1" fontAlgn="auto" hangingPunct="1">
              <a:spcAft>
                <a:spcPts val="0"/>
              </a:spcAft>
              <a:defRPr/>
            </a:pPr>
            <a:r>
              <a:rPr sz="6600" b="1" i="0" spc="-300" dirty="0">
                <a:solidFill>
                  <a:schemeClr val="tx1"/>
                </a:solidFill>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Thank you!</a:t>
            </a:r>
          </a:p>
        </p:txBody>
      </p:sp>
      <p:pic>
        <p:nvPicPr>
          <p:cNvPr id="19" name="Picture 18">
            <a:extLst>
              <a:ext uri="{FF2B5EF4-FFF2-40B4-BE49-F238E27FC236}">
                <a16:creationId xmlns:a16="http://schemas.microsoft.com/office/drawing/2014/main" id="{A1D0DF85-DC0C-43FF-9CFE-8A4CF574D69E}"/>
              </a:ext>
            </a:extLst>
          </p:cNvPr>
          <p:cNvPicPr>
            <a:picLocks noChangeAspect="1"/>
          </p:cNvPicPr>
          <p:nvPr userDrawn="1"/>
        </p:nvPicPr>
        <p:blipFill>
          <a:blip r:embed="rId3"/>
          <a:srcRect/>
          <a:stretch/>
        </p:blipFill>
        <p:spPr>
          <a:xfrm>
            <a:off x="292501" y="6428661"/>
            <a:ext cx="388818" cy="219592"/>
          </a:xfrm>
          <a:prstGeom prst="rect">
            <a:avLst/>
          </a:prstGeom>
        </p:spPr>
      </p:pic>
      <p:sp>
        <p:nvSpPr>
          <p:cNvPr id="20" name="TextBox 3">
            <a:extLst>
              <a:ext uri="{FF2B5EF4-FFF2-40B4-BE49-F238E27FC236}">
                <a16:creationId xmlns:a16="http://schemas.microsoft.com/office/drawing/2014/main" id="{61858046-0A95-43A9-86FE-770EC221FABC}"/>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grpSp>
        <p:nvGrpSpPr>
          <p:cNvPr id="21" name="Group 20">
            <a:extLst>
              <a:ext uri="{FF2B5EF4-FFF2-40B4-BE49-F238E27FC236}">
                <a16:creationId xmlns:a16="http://schemas.microsoft.com/office/drawing/2014/main" id="{FE047B12-0C30-4A77-927E-00CA13505E5B}"/>
              </a:ext>
            </a:extLst>
          </p:cNvPr>
          <p:cNvGrpSpPr/>
          <p:nvPr userDrawn="1"/>
        </p:nvGrpSpPr>
        <p:grpSpPr>
          <a:xfrm>
            <a:off x="7232650" y="5170964"/>
            <a:ext cx="4961114" cy="1039336"/>
            <a:chOff x="7232650" y="1769509"/>
            <a:chExt cx="4961114" cy="1039336"/>
          </a:xfrm>
        </p:grpSpPr>
        <p:sp>
          <p:nvSpPr>
            <p:cNvPr id="22" name="Oval 21">
              <a:extLst>
                <a:ext uri="{FF2B5EF4-FFF2-40B4-BE49-F238E27FC236}">
                  <a16:creationId xmlns:a16="http://schemas.microsoft.com/office/drawing/2014/main" id="{758EBECE-5AD8-45BE-9886-3A3E7070A88C}"/>
                </a:ext>
              </a:extLst>
            </p:cNvPr>
            <p:cNvSpPr/>
            <p:nvPr userDrawn="1"/>
          </p:nvSpPr>
          <p:spPr bwMode="auto">
            <a:xfrm>
              <a:off x="7232650" y="1872748"/>
              <a:ext cx="832859" cy="832859"/>
            </a:xfrm>
            <a:prstGeom prst="ellipse">
              <a:avLst/>
            </a:prstGeom>
            <a:solidFill>
              <a:srgbClr val="5600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lIns="0" tIns="91440" rIns="0" bIns="0" anchor="ctr"/>
            <a:lstStyle/>
            <a:p>
              <a:pPr algn="ctr" defTabSz="932472" eaLnBrk="1" hangingPunct="1">
                <a:lnSpc>
                  <a:spcPct val="90000"/>
                </a:lnSpc>
                <a:defRPr/>
              </a:pPr>
              <a:endParaRPr lang="en-US" sz="5400" b="1" dirty="0">
                <a:solidFill>
                  <a:schemeClr val="tx1"/>
                </a:solidFill>
                <a:ea typeface="Amazon Ember Display" panose="020F0603020204020204" pitchFamily="34" charset="0"/>
                <a:cs typeface="Amazon Ember Display" panose="020F0603020204020204" pitchFamily="34" charset="0"/>
              </a:endParaRPr>
            </a:p>
          </p:txBody>
        </p:sp>
        <p:sp>
          <p:nvSpPr>
            <p:cNvPr id="23" name="Rectangle 22">
              <a:extLst>
                <a:ext uri="{FF2B5EF4-FFF2-40B4-BE49-F238E27FC236}">
                  <a16:creationId xmlns:a16="http://schemas.microsoft.com/office/drawing/2014/main" id="{5730E89A-1582-4C49-9DEC-5E6CBE0B51E6}"/>
                </a:ext>
              </a:extLst>
            </p:cNvPr>
            <p:cNvSpPr/>
            <p:nvPr userDrawn="1"/>
          </p:nvSpPr>
          <p:spPr>
            <a:xfrm>
              <a:off x="7637646" y="1872748"/>
              <a:ext cx="4556118" cy="832859"/>
            </a:xfrm>
            <a:prstGeom prst="rect">
              <a:avLst/>
            </a:prstGeom>
            <a:gradFill flip="none" rotWithShape="1">
              <a:gsLst>
                <a:gs pos="57000">
                  <a:srgbClr val="D42994"/>
                </a:gs>
                <a:gs pos="100000">
                  <a:schemeClr val="accent1"/>
                </a:gs>
                <a:gs pos="17000">
                  <a:srgbClr val="5600C2"/>
                </a:gs>
              </a:gsLst>
              <a:lin ang="1440000" scaled="0"/>
              <a:tileRect/>
            </a:gradFill>
            <a:ln>
              <a:noFill/>
            </a:ln>
            <a:effectLst/>
          </p:spPr>
          <p:style>
            <a:lnRef idx="1">
              <a:schemeClr val="accent1"/>
            </a:lnRef>
            <a:fillRef idx="3">
              <a:schemeClr val="accent1"/>
            </a:fillRef>
            <a:effectRef idx="2">
              <a:schemeClr val="accent1"/>
            </a:effectRef>
            <a:fontRef idx="minor">
              <a:schemeClr val="lt1"/>
            </a:fontRef>
          </p:style>
          <p:txBody>
            <a:bodyPr lIns="1828800" rIns="182880" rtlCol="0" anchor="ctr"/>
            <a:lstStyle/>
            <a:p>
              <a:pPr lvl="0">
                <a:lnSpc>
                  <a:spcPct val="80000"/>
                </a:lnSpc>
              </a:pPr>
              <a:endParaRPr lang="en-US" sz="1600" dirty="0">
                <a:solidFill>
                  <a:schemeClr val="bg1"/>
                </a:solidFill>
                <a:cs typeface="Amazon Ember Display" panose="020F0603020204020204" pitchFamily="34" charset="0"/>
              </a:endParaRPr>
            </a:p>
          </p:txBody>
        </p:sp>
        <p:sp>
          <p:nvSpPr>
            <p:cNvPr id="24" name="TextBox 23">
              <a:extLst>
                <a:ext uri="{FF2B5EF4-FFF2-40B4-BE49-F238E27FC236}">
                  <a16:creationId xmlns:a16="http://schemas.microsoft.com/office/drawing/2014/main" id="{5FD27C52-DED8-40D4-A224-26D9EA78AD8F}"/>
                </a:ext>
              </a:extLst>
            </p:cNvPr>
            <p:cNvSpPr txBox="1"/>
            <p:nvPr userDrawn="1"/>
          </p:nvSpPr>
          <p:spPr>
            <a:xfrm>
              <a:off x="8594726" y="1900795"/>
              <a:ext cx="3394181" cy="794064"/>
            </a:xfrm>
            <a:prstGeom prst="rect">
              <a:avLst/>
            </a:prstGeom>
            <a:noFill/>
          </p:spPr>
          <p:txBody>
            <a:bodyPr wrap="square" lIns="182880" tIns="146304" rIns="182880" bIns="146304" rtlCol="0">
              <a:spAutoFit/>
            </a:bodyPr>
            <a:lstStyle/>
            <a:p>
              <a:pPr algn="l">
                <a:lnSpc>
                  <a:spcPct val="90000"/>
                </a:lnSpc>
                <a:spcAft>
                  <a:spcPts val="1800"/>
                </a:spcAft>
              </a:pPr>
              <a:r>
                <a:rPr lang="en-US" sz="1800" b="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Please complete the session survey in the </a:t>
              </a:r>
              <a:r>
                <a:rPr lang="en-US" sz="1800" b="0" u="none"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mobile app</a:t>
              </a:r>
            </a:p>
          </p:txBody>
        </p:sp>
        <p:pic>
          <p:nvPicPr>
            <p:cNvPr id="25" name="Graphic 24">
              <a:extLst>
                <a:ext uri="{FF2B5EF4-FFF2-40B4-BE49-F238E27FC236}">
                  <a16:creationId xmlns:a16="http://schemas.microsoft.com/office/drawing/2014/main" id="{481777BD-35C1-4901-8BD8-8A97315C1498}"/>
                </a:ext>
              </a:extLst>
            </p:cNvPr>
            <p:cNvPicPr>
              <a:picLocks noChangeAspect="1"/>
            </p:cNvPicPr>
            <p:nvPr userDrawn="1"/>
          </p:nvPicPr>
          <p:blipFill>
            <a:blip r:embed="rId6">
              <a:extLst>
                <a:ext uri="{96DAC541-7B7A-43D3-8B79-37D633B846F1}">
                  <asvg:svgBlip xmlns:asvg="http://schemas.microsoft.com/office/drawing/2016/SVG/main" r:embed="rId5"/>
                </a:ext>
              </a:extLst>
            </a:blip>
            <a:stretch>
              <a:fillRect/>
            </a:stretch>
          </p:blipFill>
          <p:spPr>
            <a:xfrm>
              <a:off x="7511809" y="1769509"/>
              <a:ext cx="1039336" cy="1039336"/>
            </a:xfrm>
            <a:prstGeom prst="rect">
              <a:avLst/>
            </a:prstGeom>
          </p:spPr>
        </p:pic>
      </p:grpSp>
    </p:spTree>
    <p:extLst>
      <p:ext uri="{BB962C8B-B14F-4D97-AF65-F5344CB8AC3E}">
        <p14:creationId xmlns:p14="http://schemas.microsoft.com/office/powerpoint/2010/main" val="3854470738"/>
      </p:ext>
    </p:extLst>
  </p:cSld>
  <p:clrMapOvr>
    <a:masterClrMapping/>
  </p:clrMapOvr>
  <p:transition>
    <p:fade/>
  </p:transition>
  <p:extLst>
    <p:ext uri="{DCECCB84-F9BA-43D5-87BE-67443E8EF086}">
      <p15:sldGuideLst xmlns:p15="http://schemas.microsoft.com/office/powerpoint/2012/main">
        <p15:guide id="1" pos="264">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675D63-DB02-47E2-8ABC-1CDE7351B5CE}"/>
              </a:ext>
            </a:extLst>
          </p:cNvPr>
          <p:cNvSpPr>
            <a:spLocks noGrp="1"/>
          </p:cNvSpPr>
          <p:nvPr>
            <p:ph type="title" hasCustomPrompt="1"/>
          </p:nvPr>
        </p:nvSpPr>
        <p:spPr/>
        <p:txBody>
          <a:bodyPr/>
          <a:lstStyle>
            <a:lvl1pPr>
              <a:defRPr/>
            </a:lvl1pPr>
          </a:lstStyle>
          <a:p>
            <a:r>
              <a:rPr lang="en-US" dirty="0"/>
              <a:t>Title vertical text layout (for global use)</a:t>
            </a:r>
          </a:p>
        </p:txBody>
      </p:sp>
      <p:sp>
        <p:nvSpPr>
          <p:cNvPr id="3" name="Vertical Text Placeholder 2">
            <a:extLst>
              <a:ext uri="{FF2B5EF4-FFF2-40B4-BE49-F238E27FC236}">
                <a16:creationId xmlns:a16="http://schemas.microsoft.com/office/drawing/2014/main" id="{3798635E-72DE-4F61-BE10-3EAC7D7834F6}"/>
              </a:ext>
            </a:extLst>
          </p:cNvPr>
          <p:cNvSpPr>
            <a:spLocks noGrp="1"/>
          </p:cNvSpPr>
          <p:nvPr>
            <p:ph type="body" orient="vert" idx="1" hasCustomPrompt="1"/>
          </p:nvPr>
        </p:nvSpPr>
        <p:spPr>
          <a:xfrm>
            <a:off x="304800" y="1485900"/>
            <a:ext cx="11582401" cy="4724400"/>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CE2C6A7C-3E98-44A5-B7D4-BEEAEC8488E5}"/>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0B320C7D-3991-473D-8928-ED22939DD348}"/>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1671266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85A6E2F-2A0D-41FD-98C9-E5EC67311CD7}"/>
              </a:ext>
            </a:extLst>
          </p:cNvPr>
          <p:cNvSpPr>
            <a:spLocks noGrp="1"/>
          </p:cNvSpPr>
          <p:nvPr>
            <p:ph type="title" orient="vert" hasCustomPrompt="1"/>
          </p:nvPr>
        </p:nvSpPr>
        <p:spPr>
          <a:xfrm>
            <a:off x="9258300" y="304800"/>
            <a:ext cx="2628900" cy="5811838"/>
          </a:xfrm>
        </p:spPr>
        <p:txBody>
          <a:bodyPr vert="eaVert"/>
          <a:lstStyle>
            <a:lvl1pPr>
              <a:defRPr/>
            </a:lvl1pPr>
          </a:lstStyle>
          <a:p>
            <a:r>
              <a:rPr lang="en-US" dirty="0"/>
              <a:t>Vertical title and text layout (for global use)</a:t>
            </a:r>
          </a:p>
        </p:txBody>
      </p:sp>
      <p:sp>
        <p:nvSpPr>
          <p:cNvPr id="3" name="Vertical Text Placeholder 2">
            <a:extLst>
              <a:ext uri="{FF2B5EF4-FFF2-40B4-BE49-F238E27FC236}">
                <a16:creationId xmlns:a16="http://schemas.microsoft.com/office/drawing/2014/main" id="{B304BEE4-73E5-478E-9908-4B1421AA9F89}"/>
              </a:ext>
            </a:extLst>
          </p:cNvPr>
          <p:cNvSpPr>
            <a:spLocks noGrp="1"/>
          </p:cNvSpPr>
          <p:nvPr>
            <p:ph type="body" orient="vert" idx="1" hasCustomPrompt="1"/>
          </p:nvPr>
        </p:nvSpPr>
        <p:spPr>
          <a:xfrm>
            <a:off x="304800" y="304800"/>
            <a:ext cx="8267700" cy="5905499"/>
          </a:xfrm>
        </p:spPr>
        <p:txBody>
          <a:bodyPr vert="eaVert">
            <a:noAutofit/>
          </a:bodyPr>
          <a:lstStyle>
            <a:lvl1pPr>
              <a:defRPr/>
            </a:lvl1pPr>
          </a:lstStyle>
          <a:p>
            <a:pPr lvl="0"/>
            <a:r>
              <a:rPr lang="en-US" dirty="0"/>
              <a:t>Enter slide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3">
            <a:extLst>
              <a:ext uri="{FF2B5EF4-FFF2-40B4-BE49-F238E27FC236}">
                <a16:creationId xmlns:a16="http://schemas.microsoft.com/office/drawing/2014/main" id="{8B5BE137-DDA4-46CD-BC86-4DC576A42003}"/>
              </a:ext>
            </a:extLst>
          </p:cNvPr>
          <p:cNvSpPr/>
          <p:nvPr/>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EF138E2F-226E-4186-A733-FDCDCC11FE6B}"/>
              </a:ext>
            </a:extLst>
          </p:cNvPr>
          <p:cNvSpPr/>
          <p:nvPr userDrawn="1"/>
        </p:nvSpPr>
        <p:spPr>
          <a:xfrm>
            <a:off x="0" y="0"/>
            <a:ext cx="80304" cy="6858000"/>
          </a:xfrm>
          <a:prstGeom prst="rect">
            <a:avLst/>
          </a:prstGeom>
          <a:gradFill flip="none" rotWithShape="1">
            <a:gsLst>
              <a:gs pos="0">
                <a:schemeClr val="accent1"/>
              </a:gs>
              <a:gs pos="17000">
                <a:srgbClr val="E1381E"/>
              </a:gs>
              <a:gs pos="34000">
                <a:srgbClr val="B20F87"/>
              </a:gs>
              <a:gs pos="70000">
                <a:srgbClr val="5600C2"/>
              </a:gs>
              <a:gs pos="51000">
                <a:srgbClr val="7A14A1"/>
              </a:gs>
              <a:gs pos="86000">
                <a:srgbClr val="3F1EE9"/>
              </a:gs>
              <a:gs pos="100000">
                <a:srgbClr val="0F65F9"/>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88982617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a:t>
            </a:r>
          </a:p>
        </p:txBody>
      </p:sp>
      <p:pic>
        <p:nvPicPr>
          <p:cNvPr id="5" name="Picture 4">
            <a:extLst>
              <a:ext uri="{FF2B5EF4-FFF2-40B4-BE49-F238E27FC236}">
                <a16:creationId xmlns:a16="http://schemas.microsoft.com/office/drawing/2014/main" id="{402F0F9B-4E5D-4C0C-B506-59FB29965EB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39241437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End of Template">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A7570948-50D6-4C6C-89FC-1CF33457240B}"/>
              </a:ext>
            </a:extLst>
          </p:cNvPr>
          <p:cNvSpPr txBox="1"/>
          <p:nvPr/>
        </p:nvSpPr>
        <p:spPr>
          <a:xfrm>
            <a:off x="3486150" y="2418081"/>
            <a:ext cx="7785100" cy="2021836"/>
          </a:xfrm>
          <a:prstGeom prst="rect">
            <a:avLst/>
          </a:prstGeom>
          <a:noFill/>
        </p:spPr>
        <p:txBody>
          <a:bodyPr wrap="square" rtlCol="0">
            <a:spAutoFit/>
          </a:bodyPr>
          <a:lstStyle/>
          <a:p>
            <a:pPr algn="l">
              <a:lnSpc>
                <a:spcPct val="80000"/>
              </a:lnSpc>
            </a:pPr>
            <a: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Do not use layouts after this slide.</a:t>
            </a:r>
            <a:b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br>
            <a:r>
              <a:rPr lang="en-US" sz="24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They are not part of the official template.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p:txBody>
      </p:sp>
      <p:pic>
        <p:nvPicPr>
          <p:cNvPr id="7" name="Graphic 6" descr="Stop sign">
            <a:extLst>
              <a:ext uri="{FF2B5EF4-FFF2-40B4-BE49-F238E27FC236}">
                <a16:creationId xmlns:a16="http://schemas.microsoft.com/office/drawing/2014/main" id="{D8BDC3FF-1738-461C-B98B-AC108F0BBD7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
        <p:nvSpPr>
          <p:cNvPr id="4" name="TextBox 3">
            <a:extLst>
              <a:ext uri="{FF2B5EF4-FFF2-40B4-BE49-F238E27FC236}">
                <a16:creationId xmlns:a16="http://schemas.microsoft.com/office/drawing/2014/main" id="{310F2EAD-60FE-42DC-9790-D135CFC3DA15}"/>
              </a:ext>
            </a:extLst>
          </p:cNvPr>
          <p:cNvSpPr txBox="1"/>
          <p:nvPr userDrawn="1"/>
        </p:nvSpPr>
        <p:spPr>
          <a:xfrm>
            <a:off x="3486150" y="2418081"/>
            <a:ext cx="7785100" cy="2021836"/>
          </a:xfrm>
          <a:prstGeom prst="rect">
            <a:avLst/>
          </a:prstGeom>
          <a:noFill/>
        </p:spPr>
        <p:txBody>
          <a:bodyPr wrap="square" rtlCol="0">
            <a:spAutoFit/>
          </a:bodyPr>
          <a:lstStyle/>
          <a:p>
            <a:pPr algn="l">
              <a:lnSpc>
                <a:spcPct val="80000"/>
              </a:lnSpc>
            </a:pPr>
            <a: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Do not use layouts after this slide.</a:t>
            </a:r>
            <a:br>
              <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br>
            <a:r>
              <a:rPr lang="en-US" sz="24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rPr>
              <a:t>They are not part of the official template.</a:t>
            </a:r>
            <a:endParaRPr lang="en-US" sz="6600" b="1" i="0" dirty="0">
              <a:latin typeface="Amazon Ember Display Heavy" panose="020F0603020204020204" pitchFamily="34" charset="0"/>
              <a:ea typeface="Amazon Ember Display Heavy" panose="020F0603020204020204" pitchFamily="34" charset="0"/>
              <a:cs typeface="Amazon Ember Display Heavy" panose="020F0603020204020204" pitchFamily="34" charset="0"/>
            </a:endParaRPr>
          </a:p>
        </p:txBody>
      </p:sp>
      <p:pic>
        <p:nvPicPr>
          <p:cNvPr id="5" name="Graphic 4" descr="Stop sign">
            <a:extLst>
              <a:ext uri="{FF2B5EF4-FFF2-40B4-BE49-F238E27FC236}">
                <a16:creationId xmlns:a16="http://schemas.microsoft.com/office/drawing/2014/main" id="{C5F661AC-FD98-44C3-B405-6CD20F1B29B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57250" y="2114549"/>
            <a:ext cx="2628900" cy="2628900"/>
          </a:xfrm>
          <a:prstGeom prst="rect">
            <a:avLst/>
          </a:prstGeom>
        </p:spPr>
      </p:pic>
    </p:spTree>
    <p:extLst>
      <p:ext uri="{BB962C8B-B14F-4D97-AF65-F5344CB8AC3E}">
        <p14:creationId xmlns:p14="http://schemas.microsoft.com/office/powerpoint/2010/main" val="416161157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with Art">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F85508CC-A87F-2A21-7F3F-FB806711076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only layout with art</a:t>
            </a:r>
          </a:p>
        </p:txBody>
      </p:sp>
      <p:sp>
        <p:nvSpPr>
          <p:cNvPr id="5" name="TextBox 3">
            <a:extLst>
              <a:ext uri="{FF2B5EF4-FFF2-40B4-BE49-F238E27FC236}">
                <a16:creationId xmlns:a16="http://schemas.microsoft.com/office/drawing/2014/main" id="{84A0FAA4-F370-4554-963C-0621DBAE900C}"/>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6" name="Picture 5">
            <a:extLst>
              <a:ext uri="{FF2B5EF4-FFF2-40B4-BE49-F238E27FC236}">
                <a16:creationId xmlns:a16="http://schemas.microsoft.com/office/drawing/2014/main" id="{8DD82C82-FAA4-4457-8019-A527148D48D6}"/>
              </a:ext>
            </a:extLst>
          </p:cNvPr>
          <p:cNvPicPr>
            <a:picLocks noChangeAspect="1"/>
          </p:cNvPicPr>
          <p:nvPr userDrawn="1"/>
        </p:nvPicPr>
        <p:blipFill>
          <a:blip r:embed="rId3"/>
          <a:srcRect/>
          <a:stretch/>
        </p:blipFill>
        <p:spPr>
          <a:xfrm>
            <a:off x="292501" y="6428661"/>
            <a:ext cx="388818" cy="219592"/>
          </a:xfrm>
          <a:prstGeom prst="rect">
            <a:avLst/>
          </a:prstGeom>
        </p:spPr>
      </p:pic>
    </p:spTree>
    <p:extLst>
      <p:ext uri="{BB962C8B-B14F-4D97-AF65-F5344CB8AC3E}">
        <p14:creationId xmlns:p14="http://schemas.microsoft.com/office/powerpoint/2010/main" val="397780700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926313-2FA2-469F-957D-B5D4672A72D1}"/>
              </a:ext>
            </a:extLst>
          </p:cNvPr>
          <p:cNvSpPr>
            <a:spLocks noGrp="1"/>
          </p:cNvSpPr>
          <p:nvPr>
            <p:ph type="title" hasCustomPrompt="1"/>
          </p:nvPr>
        </p:nvSpPr>
        <p:spPr/>
        <p:txBody>
          <a:bodyPr/>
          <a:lstStyle>
            <a:lvl1pPr>
              <a:defRPr/>
            </a:lvl1pPr>
          </a:lstStyle>
          <a:p>
            <a:r>
              <a:rPr lang="en-US" dirty="0"/>
              <a:t>Title and subtitle layout</a:t>
            </a:r>
          </a:p>
        </p:txBody>
      </p:sp>
      <p:sp>
        <p:nvSpPr>
          <p:cNvPr id="4" name="Text Placeholder 3">
            <a:extLst>
              <a:ext uri="{FF2B5EF4-FFF2-40B4-BE49-F238E27FC236}">
                <a16:creationId xmlns:a16="http://schemas.microsoft.com/office/drawing/2014/main" id="{A602579A-F003-4256-9071-88F3CD2BA3E7}"/>
              </a:ext>
            </a:extLst>
          </p:cNvPr>
          <p:cNvSpPr>
            <a:spLocks noGrp="1"/>
          </p:cNvSpPr>
          <p:nvPr>
            <p:ph type="body" sz="quarter" idx="10" hasCustomPrompt="1"/>
          </p:nvPr>
        </p:nvSpPr>
        <p:spPr>
          <a:xfrm>
            <a:off x="304800" y="1000125"/>
            <a:ext cx="11582400" cy="276999"/>
          </a:xfrm>
        </p:spPr>
        <p:txBody>
          <a:bodyPr/>
          <a:lstStyle>
            <a:lvl1pPr marL="0" indent="0">
              <a:lnSpc>
                <a:spcPct val="100000"/>
              </a:lnSpc>
              <a:spcAft>
                <a:spcPts val="1200"/>
              </a:spcAft>
              <a:buNone/>
              <a:defRPr sz="1200" b="1" cap="all" spc="300" baseline="0">
                <a:solidFill>
                  <a:schemeClr val="accent1"/>
                </a:solidFill>
                <a:latin typeface="Amazon Ember Mono" panose="020B0509020204020204" pitchFamily="49" charset="0"/>
                <a:ea typeface="Amazon Ember Mono" panose="020B0509020204020204" pitchFamily="49" charset="0"/>
                <a:cs typeface="Amazon Ember Mono" panose="020B0509020204020204" pitchFamily="49" charset="0"/>
              </a:defRPr>
            </a:lvl1pPr>
          </a:lstStyle>
          <a:p>
            <a:pPr lvl="0"/>
            <a:r>
              <a:rPr lang="en-US" dirty="0"/>
              <a:t>Enter subtitle</a:t>
            </a:r>
          </a:p>
        </p:txBody>
      </p:sp>
      <p:pic>
        <p:nvPicPr>
          <p:cNvPr id="6" name="Picture 5">
            <a:extLst>
              <a:ext uri="{FF2B5EF4-FFF2-40B4-BE49-F238E27FC236}">
                <a16:creationId xmlns:a16="http://schemas.microsoft.com/office/drawing/2014/main" id="{EAC6A24E-644A-47D1-A743-FAAB09271A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683370130"/>
      </p:ext>
    </p:extLst>
  </p:cSld>
  <p:clrMapOvr>
    <a:masterClrMapping/>
  </p:clrMapOvr>
  <p:transition>
    <p:fade/>
  </p:transition>
  <p:extLst>
    <p:ext uri="{DCECCB84-F9BA-43D5-87BE-67443E8EF086}">
      <p15:sldGuideLst xmlns:p15="http://schemas.microsoft.com/office/powerpoint/2012/main">
        <p15:guide id="1" pos="216" userDrawn="1">
          <p15:clr>
            <a:srgbClr val="FBAE40"/>
          </p15:clr>
        </p15:guide>
        <p15:guide id="2" orient="horz" pos="624"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F73FA-018C-42B4-99E2-A1521E83ABDD}"/>
              </a:ext>
            </a:extLst>
          </p:cNvPr>
          <p:cNvSpPr>
            <a:spLocks noGrp="1"/>
          </p:cNvSpPr>
          <p:nvPr>
            <p:ph type="title" hasCustomPrompt="1"/>
          </p:nvPr>
        </p:nvSpPr>
        <p:spPr>
          <a:xfrm>
            <a:off x="0" y="-647700"/>
            <a:ext cx="11925300" cy="638175"/>
          </a:xfrm>
        </p:spPr>
        <p:txBody>
          <a:bodyPr/>
          <a:lstStyle>
            <a:lvl1pPr>
              <a:defRPr sz="3600">
                <a:solidFill>
                  <a:schemeClr val="bg1">
                    <a:lumMod val="65000"/>
                    <a:lumOff val="35000"/>
                  </a:schemeClr>
                </a:solidFill>
              </a:defRPr>
            </a:lvl1pPr>
          </a:lstStyle>
          <a:p>
            <a:r>
              <a:rPr lang="en-US" dirty="0"/>
              <a:t>Blank layout (enter descriptive title here for accessibility)</a:t>
            </a:r>
          </a:p>
        </p:txBody>
      </p:sp>
      <p:pic>
        <p:nvPicPr>
          <p:cNvPr id="4" name="Picture 3">
            <a:extLst>
              <a:ext uri="{FF2B5EF4-FFF2-40B4-BE49-F238E27FC236}">
                <a16:creationId xmlns:a16="http://schemas.microsoft.com/office/drawing/2014/main" id="{28547A17-167C-4B7C-9EB3-78A50E0839D0}"/>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 y="0"/>
            <a:ext cx="97536" cy="6858000"/>
          </a:xfrm>
          <a:prstGeom prst="rect">
            <a:avLst/>
          </a:prstGeom>
        </p:spPr>
      </p:pic>
    </p:spTree>
    <p:extLst>
      <p:ext uri="{BB962C8B-B14F-4D97-AF65-F5344CB8AC3E}">
        <p14:creationId xmlns:p14="http://schemas.microsoft.com/office/powerpoint/2010/main" val="2230036530"/>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jp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3.xml"/><Relationship Id="rId18" Type="http://schemas.openxmlformats.org/officeDocument/2006/relationships/slideLayout" Target="../slideLayouts/slideLayout48.xml"/><Relationship Id="rId26" Type="http://schemas.openxmlformats.org/officeDocument/2006/relationships/slideLayout" Target="../slideLayouts/slideLayout56.xml"/><Relationship Id="rId3" Type="http://schemas.openxmlformats.org/officeDocument/2006/relationships/slideLayout" Target="../slideLayouts/slideLayout33.xml"/><Relationship Id="rId21" Type="http://schemas.openxmlformats.org/officeDocument/2006/relationships/slideLayout" Target="../slideLayouts/slideLayout51.xml"/><Relationship Id="rId7" Type="http://schemas.openxmlformats.org/officeDocument/2006/relationships/slideLayout" Target="../slideLayouts/slideLayout37.xml"/><Relationship Id="rId12" Type="http://schemas.openxmlformats.org/officeDocument/2006/relationships/slideLayout" Target="../slideLayouts/slideLayout42.xml"/><Relationship Id="rId17" Type="http://schemas.openxmlformats.org/officeDocument/2006/relationships/slideLayout" Target="../slideLayouts/slideLayout47.xml"/><Relationship Id="rId25" Type="http://schemas.openxmlformats.org/officeDocument/2006/relationships/slideLayout" Target="../slideLayouts/slideLayout55.xml"/><Relationship Id="rId33" Type="http://schemas.openxmlformats.org/officeDocument/2006/relationships/image" Target="../media/image2.png"/><Relationship Id="rId2" Type="http://schemas.openxmlformats.org/officeDocument/2006/relationships/slideLayout" Target="../slideLayouts/slideLayout32.xml"/><Relationship Id="rId16" Type="http://schemas.openxmlformats.org/officeDocument/2006/relationships/slideLayout" Target="../slideLayouts/slideLayout46.xml"/><Relationship Id="rId20" Type="http://schemas.openxmlformats.org/officeDocument/2006/relationships/slideLayout" Target="../slideLayouts/slideLayout50.xml"/><Relationship Id="rId29" Type="http://schemas.openxmlformats.org/officeDocument/2006/relationships/slideLayout" Target="../slideLayouts/slideLayout59.xml"/><Relationship Id="rId1" Type="http://schemas.openxmlformats.org/officeDocument/2006/relationships/slideLayout" Target="../slideLayouts/slideLayout31.xml"/><Relationship Id="rId6" Type="http://schemas.openxmlformats.org/officeDocument/2006/relationships/slideLayout" Target="../slideLayouts/slideLayout36.xml"/><Relationship Id="rId11" Type="http://schemas.openxmlformats.org/officeDocument/2006/relationships/slideLayout" Target="../slideLayouts/slideLayout41.xml"/><Relationship Id="rId24" Type="http://schemas.openxmlformats.org/officeDocument/2006/relationships/slideLayout" Target="../slideLayouts/slideLayout54.xml"/><Relationship Id="rId32" Type="http://schemas.openxmlformats.org/officeDocument/2006/relationships/image" Target="../media/image19.jpg"/><Relationship Id="rId5" Type="http://schemas.openxmlformats.org/officeDocument/2006/relationships/slideLayout" Target="../slideLayouts/slideLayout35.xml"/><Relationship Id="rId15" Type="http://schemas.openxmlformats.org/officeDocument/2006/relationships/slideLayout" Target="../slideLayouts/slideLayout45.xml"/><Relationship Id="rId23" Type="http://schemas.openxmlformats.org/officeDocument/2006/relationships/slideLayout" Target="../slideLayouts/slideLayout53.xml"/><Relationship Id="rId28" Type="http://schemas.openxmlformats.org/officeDocument/2006/relationships/slideLayout" Target="../slideLayouts/slideLayout58.xml"/><Relationship Id="rId10" Type="http://schemas.openxmlformats.org/officeDocument/2006/relationships/slideLayout" Target="../slideLayouts/slideLayout40.xml"/><Relationship Id="rId19" Type="http://schemas.openxmlformats.org/officeDocument/2006/relationships/slideLayout" Target="../slideLayouts/slideLayout49.xml"/><Relationship Id="rId31" Type="http://schemas.openxmlformats.org/officeDocument/2006/relationships/theme" Target="../theme/theme2.xml"/><Relationship Id="rId4" Type="http://schemas.openxmlformats.org/officeDocument/2006/relationships/slideLayout" Target="../slideLayouts/slideLayout34.xml"/><Relationship Id="rId9" Type="http://schemas.openxmlformats.org/officeDocument/2006/relationships/slideLayout" Target="../slideLayouts/slideLayout39.xml"/><Relationship Id="rId14" Type="http://schemas.openxmlformats.org/officeDocument/2006/relationships/slideLayout" Target="../slideLayouts/slideLayout44.xml"/><Relationship Id="rId22" Type="http://schemas.openxmlformats.org/officeDocument/2006/relationships/slideLayout" Target="../slideLayouts/slideLayout52.xml"/><Relationship Id="rId27" Type="http://schemas.openxmlformats.org/officeDocument/2006/relationships/slideLayout" Target="../slideLayouts/slideLayout57.xml"/><Relationship Id="rId30" Type="http://schemas.openxmlformats.org/officeDocument/2006/relationships/slideLayout" Target="../slideLayouts/slideLayout60.xml"/><Relationship Id="rId8" Type="http://schemas.openxmlformats.org/officeDocument/2006/relationships/slideLayout" Target="../slideLayouts/slideLayout3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304800" y="304800"/>
            <a:ext cx="11582400" cy="638175"/>
          </a:xfrm>
          <a:prstGeom prst="rect">
            <a:avLst/>
          </a:prstGeom>
        </p:spPr>
        <p:txBody>
          <a:bodyPr vert="horz" lIns="0" tIns="45720" rIns="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304801" y="1485900"/>
            <a:ext cx="11582400" cy="2049792"/>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3AAC10-7019-4712-85D0-4C900536A54E}"/>
              </a:ext>
            </a:extLst>
          </p:cNvPr>
          <p:cNvSpPr>
            <a:spLocks noGrp="1"/>
          </p:cNvSpPr>
          <p:nvPr>
            <p:ph type="dt" sz="half" idx="2"/>
          </p:nvPr>
        </p:nvSpPr>
        <p:spPr>
          <a:xfrm>
            <a:off x="838200" y="69659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5F5BB608-7507-49E6-A3EF-FCF70056BA5E}"/>
              </a:ext>
            </a:extLst>
          </p:cNvPr>
          <p:cNvSpPr>
            <a:spLocks noGrp="1"/>
          </p:cNvSpPr>
          <p:nvPr>
            <p:ph type="ftr" sz="quarter" idx="3"/>
          </p:nvPr>
        </p:nvSpPr>
        <p:spPr>
          <a:xfrm>
            <a:off x="4038600" y="69659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 2024, Amazon Web Services, Inc. or its affiliates. All rights reserved. All trademarks are the property of their owners.</a:t>
            </a:r>
            <a:endParaRPr lang="en-US" dirty="0"/>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8610600" y="69659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sp>
        <p:nvSpPr>
          <p:cNvPr id="9" name="TextBox 3">
            <a:extLst>
              <a:ext uri="{FF2B5EF4-FFF2-40B4-BE49-F238E27FC236}">
                <a16:creationId xmlns:a16="http://schemas.microsoft.com/office/drawing/2014/main" id="{4CAD4279-FBF3-4755-ADA6-63C789BE8BA1}"/>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2024, Amazon Web Services, Inc. or its affiliates. All rights reserved.</a:t>
            </a:r>
          </a:p>
        </p:txBody>
      </p:sp>
      <p:pic>
        <p:nvPicPr>
          <p:cNvPr id="10" name="Picture 9">
            <a:extLst>
              <a:ext uri="{FF2B5EF4-FFF2-40B4-BE49-F238E27FC236}">
                <a16:creationId xmlns:a16="http://schemas.microsoft.com/office/drawing/2014/main" id="{3500FAE8-23D3-4A1A-8794-61AC6D465E0C}"/>
              </a:ext>
            </a:extLst>
          </p:cNvPr>
          <p:cNvPicPr>
            <a:picLocks noChangeAspect="1"/>
          </p:cNvPicPr>
          <p:nvPr userDrawn="1"/>
        </p:nvPicPr>
        <p:blipFill>
          <a:blip r:embed="rId33"/>
          <a:srcRect/>
          <a:stretch/>
        </p:blipFill>
        <p:spPr>
          <a:xfrm>
            <a:off x="292501" y="6428661"/>
            <a:ext cx="388818" cy="219592"/>
          </a:xfrm>
          <a:prstGeom prst="rect">
            <a:avLst/>
          </a:prstGeom>
        </p:spPr>
      </p:pic>
    </p:spTree>
    <p:extLst>
      <p:ext uri="{BB962C8B-B14F-4D97-AF65-F5344CB8AC3E}">
        <p14:creationId xmlns:p14="http://schemas.microsoft.com/office/powerpoint/2010/main" val="830281414"/>
      </p:ext>
    </p:extLst>
  </p:cSld>
  <p:clrMap bg1="dk1" tx1="lt1" bg2="dk2" tx2="lt2" accent1="accent1" accent2="accent2" accent3="accent3" accent4="accent4" accent5="accent5" accent6="accent6" hlink="hlink" folHlink="folHlink"/>
  <p:sldLayoutIdLst>
    <p:sldLayoutId id="2147483660" r:id="rId1"/>
    <p:sldLayoutId id="2147483649" r:id="rId2"/>
    <p:sldLayoutId id="2147483661" r:id="rId3"/>
    <p:sldLayoutId id="2147483662" r:id="rId4"/>
    <p:sldLayoutId id="2147483663" r:id="rId5"/>
    <p:sldLayoutId id="2147483654" r:id="rId6"/>
    <p:sldLayoutId id="2147483664" r:id="rId7"/>
    <p:sldLayoutId id="2147483665" r:id="rId8"/>
    <p:sldLayoutId id="2147483655" r:id="rId9"/>
    <p:sldLayoutId id="2147483650" r:id="rId10"/>
    <p:sldLayoutId id="2147483666" r:id="rId11"/>
    <p:sldLayoutId id="2147483667" r:id="rId12"/>
    <p:sldLayoutId id="2147483668" r:id="rId13"/>
    <p:sldLayoutId id="2147483669" r:id="rId14"/>
    <p:sldLayoutId id="2147483652" r:id="rId15"/>
    <p:sldLayoutId id="2147483670" r:id="rId16"/>
    <p:sldLayoutId id="2147483671" r:id="rId17"/>
    <p:sldLayoutId id="2147483672" r:id="rId18"/>
    <p:sldLayoutId id="2147483673" r:id="rId19"/>
    <p:sldLayoutId id="2147483674" r:id="rId20"/>
    <p:sldLayoutId id="2147483675" r:id="rId21"/>
    <p:sldLayoutId id="2147483651" r:id="rId22"/>
    <p:sldLayoutId id="2147483677" r:id="rId23"/>
    <p:sldLayoutId id="2147483653" r:id="rId24"/>
    <p:sldLayoutId id="2147483656" r:id="rId25"/>
    <p:sldLayoutId id="2147483657" r:id="rId26"/>
    <p:sldLayoutId id="2147483678" r:id="rId27"/>
    <p:sldLayoutId id="2147483658" r:id="rId28"/>
    <p:sldLayoutId id="2147483659" r:id="rId29"/>
    <p:sldLayoutId id="2147483680" r:id="rId30"/>
  </p:sldLayoutIdLst>
  <p:transition>
    <p:fade/>
  </p:transition>
  <p:hf sldNum="0" hdr="0" dt="0"/>
  <p:txStyles>
    <p:titleStyle>
      <a:lvl1pPr algn="l" defTabSz="914400" rtl="0" eaLnBrk="1" latinLnBrk="0" hangingPunct="1">
        <a:lnSpc>
          <a:spcPct val="90000"/>
        </a:lnSpc>
        <a:spcBef>
          <a:spcPct val="0"/>
        </a:spcBef>
        <a:buNone/>
        <a:defRPr sz="4000" b="1" kern="1200" spc="-1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92" userDrawn="1">
          <p15:clr>
            <a:srgbClr val="F26B43"/>
          </p15:clr>
        </p15:guide>
        <p15:guide id="4" orient="horz" pos="3912" userDrawn="1">
          <p15:clr>
            <a:srgbClr val="F26B43"/>
          </p15:clr>
        </p15:guide>
        <p15:guide id="5" pos="192" userDrawn="1">
          <p15:clr>
            <a:srgbClr val="F26B43"/>
          </p15:clr>
        </p15:guide>
        <p15:guide id="6" pos="7488" userDrawn="1">
          <p15:clr>
            <a:srgbClr val="F26B43"/>
          </p15:clr>
        </p15:guide>
        <p15:guide id="7" orient="horz" pos="936"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2">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371DBC7-A563-4787-896F-A8C55AC39541}"/>
              </a:ext>
            </a:extLst>
          </p:cNvPr>
          <p:cNvSpPr>
            <a:spLocks noGrp="1"/>
          </p:cNvSpPr>
          <p:nvPr>
            <p:ph type="title"/>
          </p:nvPr>
        </p:nvSpPr>
        <p:spPr>
          <a:xfrm>
            <a:off x="304800" y="304800"/>
            <a:ext cx="11582400" cy="638175"/>
          </a:xfrm>
          <a:prstGeom prst="rect">
            <a:avLst/>
          </a:prstGeom>
        </p:spPr>
        <p:txBody>
          <a:bodyPr vert="horz" lIns="0" tIns="45720" rIns="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BD4A25B-ECC2-4D0E-BA51-828900AA1150}"/>
              </a:ext>
            </a:extLst>
          </p:cNvPr>
          <p:cNvSpPr>
            <a:spLocks noGrp="1"/>
          </p:cNvSpPr>
          <p:nvPr>
            <p:ph type="body" idx="1"/>
          </p:nvPr>
        </p:nvSpPr>
        <p:spPr>
          <a:xfrm>
            <a:off x="304801" y="1485900"/>
            <a:ext cx="11582400" cy="2049792"/>
          </a:xfrm>
          <a:prstGeom prst="rect">
            <a:avLst/>
          </a:prstGeom>
        </p:spPr>
        <p:txBody>
          <a:bodyPr vert="horz" lIns="0" tIns="45720" rIns="0" bIns="4572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03AAC10-7019-4712-85D0-4C900536A54E}"/>
              </a:ext>
            </a:extLst>
          </p:cNvPr>
          <p:cNvSpPr>
            <a:spLocks noGrp="1"/>
          </p:cNvSpPr>
          <p:nvPr>
            <p:ph type="dt" sz="half" idx="2"/>
          </p:nvPr>
        </p:nvSpPr>
        <p:spPr>
          <a:xfrm>
            <a:off x="838200" y="69659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5" name="Footer Placeholder 4">
            <a:extLst>
              <a:ext uri="{FF2B5EF4-FFF2-40B4-BE49-F238E27FC236}">
                <a16:creationId xmlns:a16="http://schemas.microsoft.com/office/drawing/2014/main" id="{5F5BB608-7507-49E6-A3EF-FCF70056BA5E}"/>
              </a:ext>
            </a:extLst>
          </p:cNvPr>
          <p:cNvSpPr>
            <a:spLocks noGrp="1"/>
          </p:cNvSpPr>
          <p:nvPr>
            <p:ph type="ftr" sz="quarter" idx="3"/>
          </p:nvPr>
        </p:nvSpPr>
        <p:spPr>
          <a:xfrm>
            <a:off x="4038600" y="69659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a:t>© 2024, Amazon Web Services, Inc. or its affiliates. All rights reserved. All trademarks are the property of their owners.</a:t>
            </a:r>
            <a:endParaRPr lang="en-US" dirty="0"/>
          </a:p>
        </p:txBody>
      </p:sp>
      <p:sp>
        <p:nvSpPr>
          <p:cNvPr id="6" name="Slide Number Placeholder 5">
            <a:extLst>
              <a:ext uri="{FF2B5EF4-FFF2-40B4-BE49-F238E27FC236}">
                <a16:creationId xmlns:a16="http://schemas.microsoft.com/office/drawing/2014/main" id="{6CCEABC0-4D9B-4F84-9C7F-2B0BE8033B97}"/>
              </a:ext>
            </a:extLst>
          </p:cNvPr>
          <p:cNvSpPr>
            <a:spLocks noGrp="1"/>
          </p:cNvSpPr>
          <p:nvPr>
            <p:ph type="sldNum" sz="quarter" idx="4"/>
          </p:nvPr>
        </p:nvSpPr>
        <p:spPr>
          <a:xfrm>
            <a:off x="8610600" y="69659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C503246-BBCE-4F0A-BCDC-08FC4C52637D}" type="slidenum">
              <a:rPr lang="en-US" smtClean="0"/>
              <a:pPr/>
              <a:t>‹#›</a:t>
            </a:fld>
            <a:endParaRPr lang="en-US" dirty="0"/>
          </a:p>
        </p:txBody>
      </p:sp>
      <p:pic>
        <p:nvPicPr>
          <p:cNvPr id="8" name="Picture 7">
            <a:extLst>
              <a:ext uri="{FF2B5EF4-FFF2-40B4-BE49-F238E27FC236}">
                <a16:creationId xmlns:a16="http://schemas.microsoft.com/office/drawing/2014/main" id="{FF33A955-3B5A-4D3B-8E9F-1BB9D1E1D77C}"/>
              </a:ext>
            </a:extLst>
          </p:cNvPr>
          <p:cNvPicPr>
            <a:picLocks noChangeAspect="1"/>
          </p:cNvPicPr>
          <p:nvPr/>
        </p:nvPicPr>
        <p:blipFill>
          <a:blip r:embed="rId33"/>
          <a:srcRect/>
          <a:stretch/>
        </p:blipFill>
        <p:spPr>
          <a:xfrm>
            <a:off x="292501" y="6428661"/>
            <a:ext cx="388818" cy="219592"/>
          </a:xfrm>
          <a:prstGeom prst="rect">
            <a:avLst/>
          </a:prstGeom>
        </p:spPr>
      </p:pic>
      <p:sp>
        <p:nvSpPr>
          <p:cNvPr id="9" name="TextBox 3">
            <a:extLst>
              <a:ext uri="{FF2B5EF4-FFF2-40B4-BE49-F238E27FC236}">
                <a16:creationId xmlns:a16="http://schemas.microsoft.com/office/drawing/2014/main" id="{4CAD4279-FBF3-4755-ADA6-63C789BE8BA1}"/>
              </a:ext>
            </a:extLst>
          </p:cNvPr>
          <p:cNvSpPr txBox="1">
            <a:spLocks noChangeArrowheads="1"/>
          </p:cNvSpPr>
          <p:nvPr/>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pic>
        <p:nvPicPr>
          <p:cNvPr id="10" name="Picture 9">
            <a:extLst>
              <a:ext uri="{FF2B5EF4-FFF2-40B4-BE49-F238E27FC236}">
                <a16:creationId xmlns:a16="http://schemas.microsoft.com/office/drawing/2014/main" id="{9619BE71-FC6F-4D95-9AC8-2CB17F66B3CE}"/>
              </a:ext>
            </a:extLst>
          </p:cNvPr>
          <p:cNvPicPr>
            <a:picLocks noChangeAspect="1"/>
          </p:cNvPicPr>
          <p:nvPr userDrawn="1"/>
        </p:nvPicPr>
        <p:blipFill>
          <a:blip r:embed="rId33"/>
          <a:srcRect/>
          <a:stretch/>
        </p:blipFill>
        <p:spPr>
          <a:xfrm>
            <a:off x="292501" y="6428661"/>
            <a:ext cx="388818" cy="219592"/>
          </a:xfrm>
          <a:prstGeom prst="rect">
            <a:avLst/>
          </a:prstGeom>
        </p:spPr>
      </p:pic>
      <p:sp>
        <p:nvSpPr>
          <p:cNvPr id="11" name="TextBox 3">
            <a:extLst>
              <a:ext uri="{FF2B5EF4-FFF2-40B4-BE49-F238E27FC236}">
                <a16:creationId xmlns:a16="http://schemas.microsoft.com/office/drawing/2014/main" id="{649EA4EE-C3BE-4367-82ED-39A4A65DD009}"/>
              </a:ext>
            </a:extLst>
          </p:cNvPr>
          <p:cNvSpPr txBox="1">
            <a:spLocks noChangeArrowheads="1"/>
          </p:cNvSpPr>
          <p:nvPr userDrawn="1"/>
        </p:nvSpPr>
        <p:spPr bwMode="white">
          <a:xfrm>
            <a:off x="1101540" y="6476853"/>
            <a:ext cx="3962400" cy="107722"/>
          </a:xfrm>
          <a:prstGeom prst="rect">
            <a:avLst/>
          </a:prstGeom>
          <a:noFill/>
          <a:ln>
            <a:noFill/>
          </a:ln>
        </p:spPr>
        <p:txBody>
          <a:bodyPr lIns="0" tIns="0" rIns="0" bIns="0">
            <a:spAutoFit/>
          </a:bodyPr>
          <a:lstStyle>
            <a:lvl1pPr>
              <a:defRPr>
                <a:solidFill>
                  <a:schemeClr val="tx1"/>
                </a:solidFill>
                <a:latin typeface="+mn-lt"/>
              </a:defRPr>
            </a:lvl1pPr>
            <a:lvl2pPr marL="742950" indent="-285750">
              <a:defRPr>
                <a:solidFill>
                  <a:schemeClr val="tx1"/>
                </a:solidFill>
                <a:latin typeface="+mn-lt"/>
              </a:defRPr>
            </a:lvl2pPr>
            <a:lvl3pPr marL="1143000" indent="-228600">
              <a:defRPr>
                <a:solidFill>
                  <a:schemeClr val="tx1"/>
                </a:solidFill>
                <a:latin typeface="+mn-lt"/>
              </a:defRPr>
            </a:lvl3pPr>
            <a:lvl4pPr marL="1600200" indent="-228600">
              <a:defRPr>
                <a:solidFill>
                  <a:schemeClr val="tx1"/>
                </a:solidFill>
                <a:latin typeface="+mn-lt"/>
              </a:defRPr>
            </a:lvl4pPr>
            <a:lvl5pPr marL="2057400" indent="-228600">
              <a:defRPr>
                <a:solidFill>
                  <a:schemeClr val="tx1"/>
                </a:solidFill>
                <a:latin typeface="+mn-lt"/>
              </a:defRPr>
            </a:lvl5pPr>
            <a:lvl6pPr marL="2514600" indent="-228600" defTabSz="457200" fontAlgn="base">
              <a:spcBef>
                <a:spcPct val="0"/>
              </a:spcBef>
              <a:spcAft>
                <a:spcPct val="0"/>
              </a:spcAft>
              <a:defRPr>
                <a:solidFill>
                  <a:schemeClr val="tx1"/>
                </a:solidFill>
                <a:latin typeface="+mn-lt"/>
              </a:defRPr>
            </a:lvl6pPr>
            <a:lvl7pPr marL="2971800" indent="-228600" defTabSz="457200" fontAlgn="base">
              <a:spcBef>
                <a:spcPct val="0"/>
              </a:spcBef>
              <a:spcAft>
                <a:spcPct val="0"/>
              </a:spcAft>
              <a:defRPr>
                <a:solidFill>
                  <a:schemeClr val="tx1"/>
                </a:solidFill>
                <a:latin typeface="+mn-lt"/>
              </a:defRPr>
            </a:lvl7pPr>
            <a:lvl8pPr marL="3429000" indent="-228600" defTabSz="457200" fontAlgn="base">
              <a:spcBef>
                <a:spcPct val="0"/>
              </a:spcBef>
              <a:spcAft>
                <a:spcPct val="0"/>
              </a:spcAft>
              <a:defRPr>
                <a:solidFill>
                  <a:schemeClr val="tx1"/>
                </a:solidFill>
                <a:latin typeface="+mn-lt"/>
              </a:defRPr>
            </a:lvl8pPr>
            <a:lvl9pPr marL="3886200" indent="-228600" defTabSz="457200" fontAlgn="base">
              <a:spcBef>
                <a:spcPct val="0"/>
              </a:spcBef>
              <a:spcAft>
                <a:spcPct val="0"/>
              </a:spcAft>
              <a:defRPr>
                <a:solidFill>
                  <a:schemeClr val="tx1"/>
                </a:solidFill>
                <a:latin typeface="+mn-lt"/>
              </a:defRPr>
            </a:lvl9pPr>
          </a:lstStyle>
          <a:p>
            <a:pPr algn="l" defTabSz="1097212" eaLnBrk="1" fontAlgn="auto" hangingPunct="1">
              <a:spcBef>
                <a:spcPts val="0"/>
              </a:spcBef>
              <a:spcAft>
                <a:spcPts val="0"/>
              </a:spcAft>
              <a:defRPr/>
            </a:pPr>
            <a:r>
              <a:rPr lang="en-US" altLang="x-none" sz="700" b="0" i="0" dirty="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rPr>
              <a:t>© 2023, Amazon Web Services, Inc. or its affiliates. All rights reserved.</a:t>
            </a:r>
          </a:p>
        </p:txBody>
      </p:sp>
    </p:spTree>
    <p:extLst>
      <p:ext uri="{BB962C8B-B14F-4D97-AF65-F5344CB8AC3E}">
        <p14:creationId xmlns:p14="http://schemas.microsoft.com/office/powerpoint/2010/main" val="2605015499"/>
      </p:ext>
    </p:extLst>
  </p:cSld>
  <p:clrMap bg1="dk1" tx1="lt1" bg2="dk2" tx2="lt2" accent1="accent1" accent2="accent2" accent3="accent3" accent4="accent4" accent5="accent5" accent6="accent6" hlink="hlink" folHlink="folHlink"/>
  <p:sldLayoutIdLst>
    <p:sldLayoutId id="2147483682" r:id="rId1"/>
    <p:sldLayoutId id="2147483683" r:id="rId2"/>
    <p:sldLayoutId id="2147483684" r:id="rId3"/>
    <p:sldLayoutId id="2147483685" r:id="rId4"/>
    <p:sldLayoutId id="2147483686" r:id="rId5"/>
    <p:sldLayoutId id="2147483687" r:id="rId6"/>
    <p:sldLayoutId id="2147483688" r:id="rId7"/>
    <p:sldLayoutId id="2147483689" r:id="rId8"/>
    <p:sldLayoutId id="2147483690" r:id="rId9"/>
    <p:sldLayoutId id="2147483691" r:id="rId10"/>
    <p:sldLayoutId id="2147483692" r:id="rId11"/>
    <p:sldLayoutId id="2147483693" r:id="rId12"/>
    <p:sldLayoutId id="2147483694" r:id="rId13"/>
    <p:sldLayoutId id="2147483695" r:id="rId14"/>
    <p:sldLayoutId id="2147483696" r:id="rId15"/>
    <p:sldLayoutId id="2147483697" r:id="rId16"/>
    <p:sldLayoutId id="2147483698" r:id="rId17"/>
    <p:sldLayoutId id="2147483699" r:id="rId18"/>
    <p:sldLayoutId id="2147483700" r:id="rId19"/>
    <p:sldLayoutId id="2147483701" r:id="rId20"/>
    <p:sldLayoutId id="2147483702" r:id="rId21"/>
    <p:sldLayoutId id="2147483703" r:id="rId22"/>
    <p:sldLayoutId id="2147483704" r:id="rId23"/>
    <p:sldLayoutId id="2147483705" r:id="rId24"/>
    <p:sldLayoutId id="2147483706" r:id="rId25"/>
    <p:sldLayoutId id="2147483707" r:id="rId26"/>
    <p:sldLayoutId id="2147483708" r:id="rId27"/>
    <p:sldLayoutId id="2147483709" r:id="rId28"/>
    <p:sldLayoutId id="2147483710" r:id="rId29"/>
    <p:sldLayoutId id="2147483711" r:id="rId30"/>
  </p:sldLayoutIdLst>
  <p:transition>
    <p:fade/>
  </p:transition>
  <p:hf sldNum="0" hdr="0" dt="0"/>
  <p:txStyles>
    <p:titleStyle>
      <a:lvl1pPr algn="l" defTabSz="914400" rtl="0" eaLnBrk="1" latinLnBrk="0" hangingPunct="1">
        <a:lnSpc>
          <a:spcPct val="90000"/>
        </a:lnSpc>
        <a:spcBef>
          <a:spcPct val="0"/>
        </a:spcBef>
        <a:buNone/>
        <a:defRPr sz="4000" b="1" kern="1200" spc="-100"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0"/>
        </a:spcBef>
        <a:spcAft>
          <a:spcPts val="1200"/>
        </a:spcAft>
        <a:buClr>
          <a:schemeClr val="tx1"/>
        </a:buClr>
        <a:buSzPct val="90000"/>
        <a:buFont typeface="Amazon Ember Display" panose="020F0603020204020204" pitchFamily="34" charset="0"/>
        <a:buChar char="•"/>
        <a:defRPr sz="2800" kern="1200">
          <a:solidFill>
            <a:schemeClr val="tx1"/>
          </a:solidFill>
          <a:latin typeface="+mn-lt"/>
          <a:ea typeface="+mn-ea"/>
          <a:cs typeface="+mn-cs"/>
        </a:defRPr>
      </a:lvl1pPr>
      <a:lvl2pPr marL="457200" indent="-228600" algn="l" defTabSz="914400" rtl="0" eaLnBrk="1" latinLnBrk="0" hangingPunct="1">
        <a:lnSpc>
          <a:spcPct val="90000"/>
        </a:lnSpc>
        <a:spcBef>
          <a:spcPts val="0"/>
        </a:spcBef>
        <a:spcAft>
          <a:spcPts val="1200"/>
        </a:spcAft>
        <a:buClr>
          <a:schemeClr val="tx1"/>
        </a:buClr>
        <a:buSzPct val="90000"/>
        <a:buFont typeface="Wingdings" panose="05000000000000000000" pitchFamily="2" charset="2"/>
        <a:buChar char="§"/>
        <a:defRPr sz="2400" kern="1200">
          <a:solidFill>
            <a:schemeClr val="tx1"/>
          </a:solidFill>
          <a:latin typeface="+mn-lt"/>
          <a:ea typeface="+mn-ea"/>
          <a:cs typeface="+mn-cs"/>
        </a:defRPr>
      </a:lvl2pPr>
      <a:lvl3pPr marL="6858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2000" kern="1200">
          <a:solidFill>
            <a:schemeClr val="tx1"/>
          </a:solidFill>
          <a:latin typeface="+mn-lt"/>
          <a:ea typeface="+mn-ea"/>
          <a:cs typeface="+mn-cs"/>
        </a:defRPr>
      </a:lvl3pPr>
      <a:lvl4pPr marL="914400" indent="-228600" algn="l" defTabSz="914400" rtl="0" eaLnBrk="1" latinLnBrk="0" hangingPunct="1">
        <a:lnSpc>
          <a:spcPct val="90000"/>
        </a:lnSpc>
        <a:spcBef>
          <a:spcPts val="0"/>
        </a:spcBef>
        <a:spcAft>
          <a:spcPts val="600"/>
        </a:spcAft>
        <a:buClr>
          <a:schemeClr val="tx1"/>
        </a:buClr>
        <a:buFont typeface="Amazon Ember Display" panose="020F0603020204020204" pitchFamily="34" charset="0"/>
        <a:buChar char="•"/>
        <a:defRPr sz="1800" kern="1200">
          <a:solidFill>
            <a:schemeClr val="tx1"/>
          </a:solidFill>
          <a:latin typeface="+mn-lt"/>
          <a:ea typeface="+mn-ea"/>
          <a:cs typeface="+mn-cs"/>
        </a:defRPr>
      </a:lvl4pPr>
      <a:lvl5pPr marL="914400" indent="-228600" algn="l" defTabSz="914400" rtl="0" eaLnBrk="1" latinLnBrk="0" hangingPunct="1">
        <a:lnSpc>
          <a:spcPct val="90000"/>
        </a:lnSpc>
        <a:spcBef>
          <a:spcPts val="0"/>
        </a:spcBef>
        <a:buClr>
          <a:schemeClr val="tx1"/>
        </a:buClr>
        <a:buFont typeface="Amazon Ember Display" panose="020F0603020204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mazon Ember Display" panose="020F0603020204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8" orient="horz" pos="192">
          <p15:clr>
            <a:srgbClr val="F26B43"/>
          </p15:clr>
        </p15:guide>
        <p15:guide id="9" orient="horz" pos="3912">
          <p15:clr>
            <a:srgbClr val="F26B43"/>
          </p15:clr>
        </p15:guide>
        <p15:guide id="10" pos="192">
          <p15:clr>
            <a:srgbClr val="F26B43"/>
          </p15:clr>
        </p15:guide>
        <p15:guide id="11" pos="7488">
          <p15:clr>
            <a:srgbClr val="F26B43"/>
          </p15:clr>
        </p15:guide>
        <p15:guide id="12" orient="horz" pos="936">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slide" Target="slide2.xml"/><Relationship Id="rId7" Type="http://schemas.openxmlformats.org/officeDocument/2006/relationships/slide" Target="slide16.xml"/><Relationship Id="rId12" Type="http://schemas.openxmlformats.org/officeDocument/2006/relationships/slide" Target="slide34.xml"/><Relationship Id="rId2" Type="http://schemas.openxmlformats.org/officeDocument/2006/relationships/image" Target="../media/image29.jpg"/><Relationship Id="rId1" Type="http://schemas.openxmlformats.org/officeDocument/2006/relationships/slideLayout" Target="../slideLayouts/slideLayout39.xml"/><Relationship Id="rId6" Type="http://schemas.openxmlformats.org/officeDocument/2006/relationships/slide" Target="slide12.xml"/><Relationship Id="rId11" Type="http://schemas.openxmlformats.org/officeDocument/2006/relationships/slide" Target="slide32.xml"/><Relationship Id="rId5" Type="http://schemas.openxmlformats.org/officeDocument/2006/relationships/slide" Target="slide9.xml"/><Relationship Id="rId10" Type="http://schemas.openxmlformats.org/officeDocument/2006/relationships/slide" Target="slide31.xml"/><Relationship Id="rId4" Type="http://schemas.openxmlformats.org/officeDocument/2006/relationships/slide" Target="slide21.xml"/><Relationship Id="rId9" Type="http://schemas.openxmlformats.org/officeDocument/2006/relationships/slide" Target="slide29.xml"/></Relationships>
</file>

<file path=ppt/slides/_rels/slide10.xml.rels><?xml version="1.0" encoding="UTF-8" standalone="yes"?>
<Relationships xmlns="http://schemas.openxmlformats.org/package/2006/relationships"><Relationship Id="rId3" Type="http://schemas.openxmlformats.org/officeDocument/2006/relationships/hyperlink" Target="https://aws.amazon.com/evs/" TargetMode="External"/><Relationship Id="rId2" Type="http://schemas.openxmlformats.org/officeDocument/2006/relationships/image" Target="../media/image29.jpg"/><Relationship Id="rId1" Type="http://schemas.openxmlformats.org/officeDocument/2006/relationships/slideLayout" Target="../slideLayouts/slideLayout39.xml"/><Relationship Id="rId4" Type="http://schemas.openxmlformats.org/officeDocument/2006/relationships/hyperlink" Target="https://aws.amazon.com/about-aws/whats-new/2024/12/amazon-elastic-vmware-service-preview/"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aws.amazon.com/sap/grow/" TargetMode="External"/><Relationship Id="rId2" Type="http://schemas.openxmlformats.org/officeDocument/2006/relationships/image" Target="../media/image29.jpg"/><Relationship Id="rId1" Type="http://schemas.openxmlformats.org/officeDocument/2006/relationships/slideLayout" Target="../slideLayouts/slideLayout39.xml"/><Relationship Id="rId4" Type="http://schemas.openxmlformats.org/officeDocument/2006/relationships/hyperlink" Target="https://aws.amazon.com/about-aws/whats-new/2024/12/deploy-grow-sap-aws-marketplace/"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9.xml"/></Relationships>
</file>

<file path=ppt/slides/_rels/slide13.xml.rels><?xml version="1.0" encoding="UTF-8" standalone="yes"?>
<Relationships xmlns="http://schemas.openxmlformats.org/package/2006/relationships"><Relationship Id="rId3" Type="http://schemas.openxmlformats.org/officeDocument/2006/relationships/hyperlink" Target="https://aws.amazon.com/eks/auto-mode/" TargetMode="External"/><Relationship Id="rId2" Type="http://schemas.openxmlformats.org/officeDocument/2006/relationships/image" Target="../media/image29.jpg"/><Relationship Id="rId1" Type="http://schemas.openxmlformats.org/officeDocument/2006/relationships/slideLayout" Target="../slideLayouts/slideLayout39.xml"/><Relationship Id="rId5" Type="http://schemas.openxmlformats.org/officeDocument/2006/relationships/hyperlink" Target="https://aws.amazon.com/about-aws/whats-new/2024/12/amazon-eks-auto-mode/" TargetMode="External"/><Relationship Id="rId4" Type="http://schemas.openxmlformats.org/officeDocument/2006/relationships/hyperlink" Target="https://docs.aws.amazon.com/eks/latest/userguide/automode.html" TargetMode="External"/></Relationships>
</file>

<file path=ppt/slides/_rels/slide1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9.xml"/></Relationships>
</file>

<file path=ppt/slides/_rels/slide15.xml.rels><?xml version="1.0" encoding="UTF-8" standalone="yes"?>
<Relationships xmlns="http://schemas.openxmlformats.org/package/2006/relationships"><Relationship Id="rId3" Type="http://schemas.openxmlformats.org/officeDocument/2006/relationships/hyperlink" Target="https://aws.amazon.com/eks/hybrid-nodes/" TargetMode="External"/><Relationship Id="rId2" Type="http://schemas.openxmlformats.org/officeDocument/2006/relationships/image" Target="../media/image29.jpg"/><Relationship Id="rId1" Type="http://schemas.openxmlformats.org/officeDocument/2006/relationships/slideLayout" Target="../slideLayouts/slideLayout39.xml"/><Relationship Id="rId4" Type="http://schemas.openxmlformats.org/officeDocument/2006/relationships/hyperlink" Target="https://aws.amazon.com/about-aws/whats-new/2024/12/amazon-eks-hybrid-nodes/" TargetMode="External"/></Relationships>
</file>

<file path=ppt/slides/_rels/slide1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9.xml"/></Relationships>
</file>

<file path=ppt/slides/_rels/slide17.xml.rels><?xml version="1.0" encoding="UTF-8" standalone="yes"?>
<Relationships xmlns="http://schemas.openxmlformats.org/package/2006/relationships"><Relationship Id="rId3" Type="http://schemas.openxmlformats.org/officeDocument/2006/relationships/hyperlink" Target="https://aws.amazon.com/rds/aurora/dsql/" TargetMode="External"/><Relationship Id="rId2" Type="http://schemas.openxmlformats.org/officeDocument/2006/relationships/image" Target="../media/image29.jpg"/><Relationship Id="rId1" Type="http://schemas.openxmlformats.org/officeDocument/2006/relationships/slideLayout" Target="../slideLayouts/slideLayout39.xml"/><Relationship Id="rId4" Type="http://schemas.openxmlformats.org/officeDocument/2006/relationships/hyperlink" Target="https://aws.amazon.com/about-aws/whats-new/2024/12/amazon-aurora-dsql-preview/"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aws.amazon.com/dynamodb/global-tables/" TargetMode="External"/><Relationship Id="rId2" Type="http://schemas.openxmlformats.org/officeDocument/2006/relationships/image" Target="../media/image29.jpg"/><Relationship Id="rId1" Type="http://schemas.openxmlformats.org/officeDocument/2006/relationships/slideLayout" Target="../slideLayouts/slideLayout39.xml"/><Relationship Id="rId6" Type="http://schemas.openxmlformats.org/officeDocument/2006/relationships/hyperlink" Target="https://aws.amazon.com/about-aws/whats-new/2024/12/aws-dms-schema-conversion-generative-ai/" TargetMode="External"/><Relationship Id="rId5" Type="http://schemas.openxmlformats.org/officeDocument/2006/relationships/hyperlink" Target="https://aws.amazon.com/dms/features/" TargetMode="External"/><Relationship Id="rId4" Type="http://schemas.openxmlformats.org/officeDocument/2006/relationships/hyperlink" Target="https://aws.amazon.com/about-aws/whats-new/2024/12/amazon-dynamodb-global-tables-previews-multi-region-strong-consistency/" TargetMode="External"/></Relationships>
</file>

<file path=ppt/slides/_rels/slide19.xml.rels><?xml version="1.0" encoding="UTF-8" standalone="yes"?>
<Relationships xmlns="http://schemas.openxmlformats.org/package/2006/relationships"><Relationship Id="rId3" Type="http://schemas.openxmlformats.org/officeDocument/2006/relationships/hyperlink" Target="https://aws.amazon.com/memorydb/features/" TargetMode="External"/><Relationship Id="rId2" Type="http://schemas.openxmlformats.org/officeDocument/2006/relationships/image" Target="../media/image29.jpg"/><Relationship Id="rId1" Type="http://schemas.openxmlformats.org/officeDocument/2006/relationships/slideLayout" Target="../slideLayouts/slideLayout39.xml"/><Relationship Id="rId4" Type="http://schemas.openxmlformats.org/officeDocument/2006/relationships/hyperlink" Target="https://aws.amazon.com/about-aws/whats-new/2024/12/general-availability-amazon-memory-db-multi-region/"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aws.amazon.com/quicksight/q/scenarios/" TargetMode="External"/><Relationship Id="rId2" Type="http://schemas.openxmlformats.org/officeDocument/2006/relationships/image" Target="../media/image29.jpg"/><Relationship Id="rId1" Type="http://schemas.openxmlformats.org/officeDocument/2006/relationships/slideLayout" Target="../slideLayouts/slideLayout39.xml"/><Relationship Id="rId4" Type="http://schemas.openxmlformats.org/officeDocument/2006/relationships/hyperlink" Target="https://aws.amazon.com/about-aws/whats-new/2024/12/scenario-analysis-capability-amazon-q-quicksight-preview/" TargetMode="External"/></Relationships>
</file>

<file path=ppt/slides/_rels/slide20.xml.rels><?xml version="1.0" encoding="UTF-8" standalone="yes"?>
<Relationships xmlns="http://schemas.openxmlformats.org/package/2006/relationships"><Relationship Id="rId3" Type="http://schemas.openxmlformats.org/officeDocument/2006/relationships/hyperlink" Target="https://aws.amazon.com/marketplace/featured-seller/oracle/" TargetMode="External"/><Relationship Id="rId2" Type="http://schemas.openxmlformats.org/officeDocument/2006/relationships/image" Target="../media/image29.jpg"/><Relationship Id="rId1" Type="http://schemas.openxmlformats.org/officeDocument/2006/relationships/slideLayout" Target="../slideLayouts/slideLayout39.xml"/><Relationship Id="rId4" Type="http://schemas.openxmlformats.org/officeDocument/2006/relationships/hyperlink" Target="https://aws.amazon.com/about-aws/whats-new/2024/12/oracle-database-aws-limited-preview/" TargetMode="External"/></Relationships>
</file>

<file path=ppt/slides/_rels/slide21.xml.rels><?xml version="1.0" encoding="UTF-8" standalone="yes"?>
<Relationships xmlns="http://schemas.openxmlformats.org/package/2006/relationships"><Relationship Id="rId3" Type="http://schemas.openxmlformats.org/officeDocument/2006/relationships/hyperlink" Target="https://aws.amazon.com/bedrock/agents/" TargetMode="External"/><Relationship Id="rId2" Type="http://schemas.openxmlformats.org/officeDocument/2006/relationships/image" Target="../media/image29.jpg"/><Relationship Id="rId1" Type="http://schemas.openxmlformats.org/officeDocument/2006/relationships/slideLayout" Target="../slideLayouts/slideLayout39.xml"/><Relationship Id="rId6" Type="http://schemas.openxmlformats.org/officeDocument/2006/relationships/hyperlink" Target="https://aws.amazon.com/blogs/aws/amazon-q-business-is-adding-new-workflow-automation-capability-and-50-action-integrations/" TargetMode="External"/><Relationship Id="rId5" Type="http://schemas.openxmlformats.org/officeDocument/2006/relationships/hyperlink" Target="https://aws.amazon.com/q/business/" TargetMode="External"/><Relationship Id="rId4" Type="http://schemas.openxmlformats.org/officeDocument/2006/relationships/hyperlink" Target="https://aws.amazon.com/about-aws/whats-new/2024/12/amazon-bedrock-multi-agent-collaboration/" TargetMode="External"/></Relationships>
</file>

<file path=ppt/slides/_rels/slide22.xml.rels><?xml version="1.0" encoding="UTF-8" standalone="yes"?>
<Relationships xmlns="http://schemas.openxmlformats.org/package/2006/relationships"><Relationship Id="rId8" Type="http://schemas.openxmlformats.org/officeDocument/2006/relationships/hyperlink" Target="https://aws.amazon.com/about-aws/whats-new/2024/12/amazon-q-developer-automate-code-reviews/" TargetMode="External"/><Relationship Id="rId3" Type="http://schemas.openxmlformats.org/officeDocument/2006/relationships/hyperlink" Target="https://aws.amazon.com/q/software-provider/" TargetMode="External"/><Relationship Id="rId7" Type="http://schemas.openxmlformats.org/officeDocument/2006/relationships/hyperlink" Target="https://aws.amazon.com/q/developer/features/" TargetMode="External"/><Relationship Id="rId2" Type="http://schemas.openxmlformats.org/officeDocument/2006/relationships/image" Target="../media/image29.jpg"/><Relationship Id="rId1" Type="http://schemas.openxmlformats.org/officeDocument/2006/relationships/slideLayout" Target="../slideLayouts/slideLayout39.xml"/><Relationship Id="rId6" Type="http://schemas.openxmlformats.org/officeDocument/2006/relationships/hyperlink" Target="https://aws.amazon.com/about-aws/whats-new/2024/12/amazon-bedrock-guardrails-automated-reasoning-checks-preview/" TargetMode="External"/><Relationship Id="rId5" Type="http://schemas.openxmlformats.org/officeDocument/2006/relationships/hyperlink" Target="https://aws.amazon.com/bedrock/guardrails/" TargetMode="External"/><Relationship Id="rId4" Type="http://schemas.openxmlformats.org/officeDocument/2006/relationships/hyperlink" Target="https://aws.amazon.com/about-aws/whats-new/2024/12/amazon-q-business-50-actions-business-applications-platforms/"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aws.amazon.com/q/developer/features/" TargetMode="External"/><Relationship Id="rId7" Type="http://schemas.openxmlformats.org/officeDocument/2006/relationships/hyperlink" Target="https://aws.amazon.com/about-aws/whats-new/2024/12/amazon-q-developer-transformation-net-porting-preview/" TargetMode="External"/><Relationship Id="rId2" Type="http://schemas.openxmlformats.org/officeDocument/2006/relationships/image" Target="../media/image29.jpg"/><Relationship Id="rId1" Type="http://schemas.openxmlformats.org/officeDocument/2006/relationships/slideLayout" Target="../slideLayouts/slideLayout39.xml"/><Relationship Id="rId6" Type="http://schemas.openxmlformats.org/officeDocument/2006/relationships/hyperlink" Target="https://aws.amazon.com/about-aws/whats-new/2024/12/amazon-q-developer-generate-documentation-source-code/" TargetMode="External"/><Relationship Id="rId5" Type="http://schemas.openxmlformats.org/officeDocument/2006/relationships/hyperlink" Target="https://aws.amazon.com/about-aws/whats-new/2024/12/amazon-q-developer-operational-investigation-preview/" TargetMode="External"/><Relationship Id="rId4" Type="http://schemas.openxmlformats.org/officeDocument/2006/relationships/hyperlink" Target="https://aws.amazon.com/about-aws/whats-new/2024/12/amazon-q-developer-automate-code-reviews/" TargetMode="External"/></Relationships>
</file>

<file path=ppt/slides/_rels/slide24.xml.rels><?xml version="1.0" encoding="UTF-8" standalone="yes"?>
<Relationships xmlns="http://schemas.openxmlformats.org/package/2006/relationships"><Relationship Id="rId3" Type="http://schemas.openxmlformats.org/officeDocument/2006/relationships/hyperlink" Target="https://aws.amazon.com/q/developer/transform/" TargetMode="External"/><Relationship Id="rId2" Type="http://schemas.openxmlformats.org/officeDocument/2006/relationships/image" Target="../media/image29.jpg"/><Relationship Id="rId1" Type="http://schemas.openxmlformats.org/officeDocument/2006/relationships/slideLayout" Target="../slideLayouts/slideLayout39.xml"/><Relationship Id="rId5" Type="http://schemas.openxmlformats.org/officeDocument/2006/relationships/hyperlink" Target="https://aws.amazon.com/about-aws/whats-new/2024/12/amazon-q-developer-transformation-capabilities-vmware-preview/" TargetMode="External"/><Relationship Id="rId4" Type="http://schemas.openxmlformats.org/officeDocument/2006/relationships/hyperlink" Target="https://aws.amazon.com/about-aws/whats-new/2024/12/amazon-q-developer-transformation-mainframe-modernization/"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aws.amazon.com/q/developer/integrations/" TargetMode="External"/><Relationship Id="rId2" Type="http://schemas.openxmlformats.org/officeDocument/2006/relationships/image" Target="../media/image29.jpg"/><Relationship Id="rId1" Type="http://schemas.openxmlformats.org/officeDocument/2006/relationships/slideLayout" Target="../slideLayouts/slideLayout39.xml"/><Relationship Id="rId5" Type="http://schemas.openxmlformats.org/officeDocument/2006/relationships/hyperlink" Target="https://aws.amazon.com/bedrock/luma-ai/" TargetMode="External"/><Relationship Id="rId4" Type="http://schemas.openxmlformats.org/officeDocument/2006/relationships/hyperlink" Target="https://aws.amazon.com/about-aws/whats-new/2024/12/gitlab-duo-amazon-q-preview/"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aws.amazon.com/bedrock/poolside/" TargetMode="External"/><Relationship Id="rId2" Type="http://schemas.openxmlformats.org/officeDocument/2006/relationships/image" Target="../media/image29.jp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hyperlink" Target="https://aws.amazon.com/privatelink/pricing/" TargetMode="External"/><Relationship Id="rId2" Type="http://schemas.openxmlformats.org/officeDocument/2006/relationships/image" Target="../media/image29.jpg"/><Relationship Id="rId1" Type="http://schemas.openxmlformats.org/officeDocument/2006/relationships/slideLayout" Target="../slideLayouts/slideLayout39.xml"/><Relationship Id="rId5" Type="http://schemas.openxmlformats.org/officeDocument/2006/relationships/hyperlink" Target="https://aws.amazon.com/about-aws/whats-new/2024/12/access-vpc-resources-aws-privatelink/" TargetMode="External"/><Relationship Id="rId4" Type="http://schemas.openxmlformats.org/officeDocument/2006/relationships/hyperlink" Target="https://aws.amazon.com/vpc/lattice/pricing/"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aws.amazon.com/data-transfer-terminal/" TargetMode="External"/><Relationship Id="rId2" Type="http://schemas.openxmlformats.org/officeDocument/2006/relationships/image" Target="../media/image29.jpg"/><Relationship Id="rId1" Type="http://schemas.openxmlformats.org/officeDocument/2006/relationships/slideLayout" Target="../slideLayouts/slideLayout39.xml"/><Relationship Id="rId4" Type="http://schemas.openxmlformats.org/officeDocument/2006/relationships/hyperlink" Target="https://aws.amazon.com/about-aws/whats-new/2024/12/aws-data-transfer-terminal-high-speed-data-uploads/"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aws.amazon.com/ai/generative-ai/nova/creative/" TargetMode="External"/><Relationship Id="rId2" Type="http://schemas.openxmlformats.org/officeDocument/2006/relationships/image" Target="../media/image29.jpg"/><Relationship Id="rId1" Type="http://schemas.openxmlformats.org/officeDocument/2006/relationships/slideLayout" Target="../slideLayouts/slideLayout39.xml"/><Relationship Id="rId4" Type="http://schemas.openxmlformats.org/officeDocument/2006/relationships/hyperlink" Target="https://aws.amazon.com/about-aws/whats-new/2024/12/amazon-nova-foundation-models-bedrock/" TargetMode="External"/></Relationships>
</file>

<file path=ppt/slides/_rels/slide3.xml.rels><?xml version="1.0" encoding="UTF-8" standalone="yes"?>
<Relationships xmlns="http://schemas.openxmlformats.org/package/2006/relationships"><Relationship Id="rId3" Type="http://schemas.openxmlformats.org/officeDocument/2006/relationships/hyperlink" Target="https://aws.amazon.com/dynamodb/integrations/" TargetMode="External"/><Relationship Id="rId2" Type="http://schemas.openxmlformats.org/officeDocument/2006/relationships/image" Target="../media/image29.jpg"/><Relationship Id="rId1" Type="http://schemas.openxmlformats.org/officeDocument/2006/relationships/slideLayout" Target="../slideLayouts/slideLayout39.xml"/><Relationship Id="rId6" Type="http://schemas.openxmlformats.org/officeDocument/2006/relationships/hyperlink" Target="https://aws.amazon.com/about-aws/whats-new/2024/12/amazon-sagemaker-data-ai-governance/" TargetMode="External"/><Relationship Id="rId5" Type="http://schemas.openxmlformats.org/officeDocument/2006/relationships/hyperlink" Target="https://aws.amazon.com/sagemaker/data-ai-governance/" TargetMode="External"/><Relationship Id="rId4" Type="http://schemas.openxmlformats.org/officeDocument/2006/relationships/hyperlink" Target="https://aws.amazon.com/about-aws/whats-new/2024/12/amazon-dynamo-db-zero-etl-integration-sagemaker-lakehouse/" TargetMode="External"/></Relationships>
</file>

<file path=ppt/slides/_rels/slide30.xml.rels><?xml version="1.0" encoding="UTF-8" standalone="yes"?>
<Relationships xmlns="http://schemas.openxmlformats.org/package/2006/relationships"><Relationship Id="rId3" Type="http://schemas.openxmlformats.org/officeDocument/2006/relationships/hyperlink" Target="https://aws.amazon.com/ai/generative-ai/nova/understanding/" TargetMode="External"/><Relationship Id="rId2" Type="http://schemas.openxmlformats.org/officeDocument/2006/relationships/image" Target="../media/image29.jpg"/><Relationship Id="rId1" Type="http://schemas.openxmlformats.org/officeDocument/2006/relationships/slideLayout" Target="../slideLayouts/slideLayout39.xml"/><Relationship Id="rId4" Type="http://schemas.openxmlformats.org/officeDocument/2006/relationships/hyperlink" Target="https://aws.amazon.com/about-aws/whats-new/2024/12/amazon-nova-foundation-models-bedrock/"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aws.amazon.com/partners/marketplace/buy-with-aws/" TargetMode="External"/><Relationship Id="rId2" Type="http://schemas.openxmlformats.org/officeDocument/2006/relationships/image" Target="../media/image29.jpg"/><Relationship Id="rId1" Type="http://schemas.openxmlformats.org/officeDocument/2006/relationships/slideLayout" Target="../slideLayouts/slideLayout39.xml"/><Relationship Id="rId4" Type="http://schemas.openxmlformats.org/officeDocument/2006/relationships/hyperlink" Target="https://aws.amazon.com/about-aws/whats-new/2024/12/buy-aws-software-discovery-procurement-partner-websites/"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hyperlink" Target="https://aws.amazon.com/security-incident-response/" TargetMode="External"/><Relationship Id="rId2" Type="http://schemas.openxmlformats.org/officeDocument/2006/relationships/image" Target="../media/image29.jpg"/><Relationship Id="rId1" Type="http://schemas.openxmlformats.org/officeDocument/2006/relationships/slideLayout" Target="../slideLayouts/slideLayout39.xml"/><Relationship Id="rId4" Type="http://schemas.openxmlformats.org/officeDocument/2006/relationships/hyperlink" Target="https://aws.amazon.com/about-aws/whats-new/2024/12/aws-security-incident-response/"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aws.amazon.com/fsx/openzfs/" TargetMode="External"/><Relationship Id="rId2" Type="http://schemas.openxmlformats.org/officeDocument/2006/relationships/image" Target="../media/image29.jpg"/><Relationship Id="rId1" Type="http://schemas.openxmlformats.org/officeDocument/2006/relationships/slideLayout" Target="../slideLayouts/slideLayout39.xml"/><Relationship Id="rId6" Type="http://schemas.openxmlformats.org/officeDocument/2006/relationships/hyperlink" Target="https://aws.amazon.com/about-aws/whats-new/2024/12/amazon-s3-metadata-preview/" TargetMode="External"/><Relationship Id="rId5" Type="http://schemas.openxmlformats.org/officeDocument/2006/relationships/hyperlink" Target="https://aws.amazon.com/s3/features/metadata/" TargetMode="External"/><Relationship Id="rId4" Type="http://schemas.openxmlformats.org/officeDocument/2006/relationships/hyperlink" Target="https://aws.amazon.com/about-aws/whats-new/2024/12/amazon-fsx-intelligent-tiering-storage-class-fsx/" TargetMode="External"/></Relationships>
</file>

<file path=ppt/slides/_rels/slide35.xml.rels><?xml version="1.0" encoding="UTF-8" standalone="yes"?>
<Relationships xmlns="http://schemas.openxmlformats.org/package/2006/relationships"><Relationship Id="rId3" Type="http://schemas.openxmlformats.org/officeDocument/2006/relationships/hyperlink" Target="https://aws.amazon.com/s3/features/tables/" TargetMode="External"/><Relationship Id="rId2" Type="http://schemas.openxmlformats.org/officeDocument/2006/relationships/image" Target="../media/image29.jpg"/><Relationship Id="rId1" Type="http://schemas.openxmlformats.org/officeDocument/2006/relationships/slideLayout" Target="../slideLayouts/slideLayout39.xml"/><Relationship Id="rId6" Type="http://schemas.openxmlformats.org/officeDocument/2006/relationships/hyperlink" Target="https://aws.amazon.com/about-aws/whats-new/2024/12/storage-browser-amazon-s3/" TargetMode="External"/><Relationship Id="rId5" Type="http://schemas.openxmlformats.org/officeDocument/2006/relationships/hyperlink" Target="https://aws.amazon.com/s3/features/storage-browser/" TargetMode="External"/><Relationship Id="rId4" Type="http://schemas.openxmlformats.org/officeDocument/2006/relationships/hyperlink" Target="https://aws.amazon.com/about-aws/whats-new/2024/12/amazon-s3-tables-apache-iceberg-tables-analytics-workloads/" TargetMode="External"/></Relationships>
</file>

<file path=ppt/slides/_rels/slide4.xml.rels><?xml version="1.0" encoding="UTF-8" standalone="yes"?>
<Relationships xmlns="http://schemas.openxmlformats.org/package/2006/relationships"><Relationship Id="rId8" Type="http://schemas.openxmlformats.org/officeDocument/2006/relationships/hyperlink" Target="https://aws.amazon.com/about-aws/whats-new/2024/12/aws-announces-amazon-sagemaker-lakehouse/" TargetMode="External"/><Relationship Id="rId3" Type="http://schemas.openxmlformats.org/officeDocument/2006/relationships/hyperlink" Target="https://aws.amazon.com/sagemaker-ai/pricing/" TargetMode="External"/><Relationship Id="rId7" Type="http://schemas.openxmlformats.org/officeDocument/2006/relationships/hyperlink" Target="https://aws.amazon.com/sagemaker/lakehouse/" TargetMode="External"/><Relationship Id="rId2" Type="http://schemas.openxmlformats.org/officeDocument/2006/relationships/image" Target="../media/image29.jpg"/><Relationship Id="rId1" Type="http://schemas.openxmlformats.org/officeDocument/2006/relationships/slideLayout" Target="../slideLayouts/slideLayout39.xml"/><Relationship Id="rId6" Type="http://schemas.openxmlformats.org/officeDocument/2006/relationships/hyperlink" Target="https://aws.amazon.com/about-aws/whats-new/2024/12/amazon-sagemaker-hyperpod-recipes/" TargetMode="External"/><Relationship Id="rId5" Type="http://schemas.openxmlformats.org/officeDocument/2006/relationships/hyperlink" Target="https://aws.amazon.com/sagemaker-ai/hyperpod/features/" TargetMode="External"/><Relationship Id="rId4" Type="http://schemas.openxmlformats.org/officeDocument/2006/relationships/hyperlink" Target="https://aws.amazon.com/about-aws/whats-new/2024/12/amazon-sagemaker-hyperpod-flexible-training-plans/" TargetMode="External"/></Relationships>
</file>

<file path=ppt/slides/_rels/slide5.xml.rels><?xml version="1.0" encoding="UTF-8" standalone="yes"?>
<Relationships xmlns="http://schemas.openxmlformats.org/package/2006/relationships"><Relationship Id="rId3" Type="http://schemas.openxmlformats.org/officeDocument/2006/relationships/hyperlink" Target="https://aws.amazon.com/sagemaker/lakehouse/features/" TargetMode="External"/><Relationship Id="rId2" Type="http://schemas.openxmlformats.org/officeDocument/2006/relationships/image" Target="../media/image29.jpg"/><Relationship Id="rId1" Type="http://schemas.openxmlformats.org/officeDocument/2006/relationships/slideLayout" Target="../slideLayouts/slideLayout39.xml"/><Relationship Id="rId6" Type="http://schemas.openxmlformats.org/officeDocument/2006/relationships/hyperlink" Target="https://aws.amazon.com/about-aws/whats-new/2024/12/amazon-sagemaker-partner-ai-apps/" TargetMode="External"/><Relationship Id="rId5" Type="http://schemas.openxmlformats.org/officeDocument/2006/relationships/hyperlink" Target="https://aws.amazon.com/sagemaker-ai/hyperpod/features/" TargetMode="External"/><Relationship Id="rId4" Type="http://schemas.openxmlformats.org/officeDocument/2006/relationships/hyperlink" Target="https://aws.amazon.com/about-aws/whats-new/2024/12/amazon-sagemaker-lakehouse-redshift-zero-etl-integrations-eight-applications/"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39.xml"/></Relationships>
</file>

<file path=ppt/slides/_rels/slide7.xml.rels><?xml version="1.0" encoding="UTF-8" standalone="yes"?>
<Relationships xmlns="http://schemas.openxmlformats.org/package/2006/relationships"><Relationship Id="rId3" Type="http://schemas.openxmlformats.org/officeDocument/2006/relationships/hyperlink" Target="https://aws.amazon.com/sagemaker/" TargetMode="External"/><Relationship Id="rId2" Type="http://schemas.openxmlformats.org/officeDocument/2006/relationships/image" Target="../media/image29.jpg"/><Relationship Id="rId1" Type="http://schemas.openxmlformats.org/officeDocument/2006/relationships/slideLayout" Target="../slideLayouts/slideLayout39.xml"/><Relationship Id="rId5" Type="http://schemas.openxmlformats.org/officeDocument/2006/relationships/hyperlink" Target="https://aws.amazon.com/about-aws/whats-new/2024/12/preview-amazon-sagemaker-unified-studio/" TargetMode="External"/><Relationship Id="rId4" Type="http://schemas.openxmlformats.org/officeDocument/2006/relationships/hyperlink" Target="https://aws.amazon.com/about-aws/whats-new/2024/12/next-generation-amazon-sagemaker/" TargetMode="External"/></Relationships>
</file>

<file path=ppt/slides/_rels/slide8.xml.rels><?xml version="1.0" encoding="UTF-8" standalone="yes"?>
<Relationships xmlns="http://schemas.openxmlformats.org/package/2006/relationships"><Relationship Id="rId8" Type="http://schemas.openxmlformats.org/officeDocument/2006/relationships/hyperlink" Target="https://aws.amazon.com/sagemaker/" TargetMode="External"/><Relationship Id="rId3" Type="http://schemas.openxmlformats.org/officeDocument/2006/relationships/hyperlink" Target="https://aws.amazon.com/athena/?nc=sn&amp;loc=1" TargetMode="External"/><Relationship Id="rId7" Type="http://schemas.openxmlformats.org/officeDocument/2006/relationships/hyperlink" Target="https://aws.amazon.com/sagemaker-ai/hyperpod/" TargetMode="External"/><Relationship Id="rId2" Type="http://schemas.openxmlformats.org/officeDocument/2006/relationships/image" Target="../media/image29.jpg"/><Relationship Id="rId1" Type="http://schemas.openxmlformats.org/officeDocument/2006/relationships/slideLayout" Target="../slideLayouts/slideLayout39.xml"/><Relationship Id="rId6" Type="http://schemas.openxmlformats.org/officeDocument/2006/relationships/hyperlink" Target="https://aws.amazon.com/about-aws/whats-new/2024/12/data-lineage-amazon-datazone-next-generation-sagemaker/" TargetMode="External"/><Relationship Id="rId5" Type="http://schemas.openxmlformats.org/officeDocument/2006/relationships/hyperlink" Target="https://aws.amazon.com/about-aws/whats-new/2024/12/task-governance-amazon-sagemaker-hyperpod/" TargetMode="External"/><Relationship Id="rId4" Type="http://schemas.openxmlformats.org/officeDocument/2006/relationships/hyperlink" Target="https://aws.amazon.com/sagemaker/data-ai-governance/" TargetMode="External"/><Relationship Id="rId9" Type="http://schemas.openxmlformats.org/officeDocument/2006/relationships/hyperlink" Target="https://aws.amazon.com/about-aws/whats-new/2024/12/amazon-sagemaker-lakehouse-integrated-access-controls-athena-federated-queri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aws.amazon.com/ec2/instance-types/trn2/" TargetMode="External"/><Relationship Id="rId2" Type="http://schemas.openxmlformats.org/officeDocument/2006/relationships/image" Target="../media/image29.jpg"/><Relationship Id="rId1" Type="http://schemas.openxmlformats.org/officeDocument/2006/relationships/slideLayout" Target="../slideLayouts/slideLayout39.xml"/><Relationship Id="rId4" Type="http://schemas.openxmlformats.org/officeDocument/2006/relationships/hyperlink" Target="https://aws.amazon.com/about-aws/whats-new/2024/12/amazon-ec2-trn2-instances-available/"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41DD0DF-B1A6-4B81-8CE3-CBCC298BA67A}"/>
              </a:ext>
            </a:extLst>
          </p:cNvPr>
          <p:cNvSpPr txBox="1"/>
          <p:nvPr/>
        </p:nvSpPr>
        <p:spPr>
          <a:xfrm>
            <a:off x="601980" y="1427648"/>
            <a:ext cx="10659969" cy="307777"/>
          </a:xfrm>
          <a:prstGeom prst="rect">
            <a:avLst/>
          </a:prstGeom>
          <a:noFill/>
        </p:spPr>
        <p:txBody>
          <a:bodyPr wrap="none" lIns="0" rIns="0" rtlCol="0">
            <a:spAutoFit/>
          </a:bodyPr>
          <a:lstStyle/>
          <a:p>
            <a:r>
              <a:rPr lang="en-US" sz="1400" b="0" i="0" u="none" strike="noStrike" baseline="0" dirty="0">
                <a:solidFill>
                  <a:schemeClr val="bg1"/>
                </a:solidFill>
              </a:rPr>
              <a:t> This cheat sheet includes all </a:t>
            </a:r>
            <a:r>
              <a:rPr lang="en-US" sz="1400" b="0" i="0" u="none" strike="noStrike" baseline="0" dirty="0" err="1">
                <a:solidFill>
                  <a:schemeClr val="bg1"/>
                </a:solidFill>
              </a:rPr>
              <a:t>re:Invent</a:t>
            </a:r>
            <a:r>
              <a:rPr lang="en-US" sz="1400" b="0" i="0" u="none" strike="noStrike" baseline="0" dirty="0">
                <a:solidFill>
                  <a:schemeClr val="bg1"/>
                </a:solidFill>
              </a:rPr>
              <a:t> 2024 service launches and top new feature, instance, and region expansion announcements. </a:t>
            </a:r>
            <a:endParaRPr lang="en-US" sz="1400" dirty="0">
              <a:solidFill>
                <a:schemeClr val="bg1"/>
              </a:solidFill>
            </a:endParaRPr>
          </a:p>
        </p:txBody>
      </p:sp>
      <p:sp>
        <p:nvSpPr>
          <p:cNvPr id="11" name="object 18">
            <a:extLst>
              <a:ext uri="{FF2B5EF4-FFF2-40B4-BE49-F238E27FC236}">
                <a16:creationId xmlns:a16="http://schemas.microsoft.com/office/drawing/2014/main" id="{FDBF9B07-0232-4437-8C7B-059D3F447348}"/>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a:spcBef>
                <a:spcPts val="80"/>
              </a:spcBef>
            </a:pPr>
            <a:r>
              <a:rPr lang="en-US" sz="800" kern="0" dirty="0">
                <a:latin typeface="+mn-lt"/>
                <a:cs typeface="Amazon Ember Display" panose="020F0603020204020204" pitchFamily="34" charset="0"/>
              </a:rPr>
              <a:t>©</a:t>
            </a:r>
            <a:r>
              <a:rPr lang="en-US" sz="800" kern="0" spc="10" dirty="0">
                <a:latin typeface="+mn-lt"/>
                <a:cs typeface="Amazon Ember Display" panose="020F0603020204020204" pitchFamily="34" charset="0"/>
              </a:rPr>
              <a:t> </a:t>
            </a:r>
            <a:r>
              <a:rPr lang="en-US" sz="800" kern="0" dirty="0">
                <a:latin typeface="+mn-lt"/>
                <a:cs typeface="Amazon Ember Display" panose="020F0603020204020204" pitchFamily="34" charset="0"/>
              </a:rPr>
              <a:t>2024,</a:t>
            </a:r>
            <a:r>
              <a:rPr lang="en-US" sz="800" kern="0" spc="10" dirty="0">
                <a:latin typeface="+mn-lt"/>
                <a:cs typeface="Amazon Ember Display" panose="020F0603020204020204" pitchFamily="34" charset="0"/>
              </a:rPr>
              <a:t> </a:t>
            </a:r>
            <a:r>
              <a:rPr lang="en-US" sz="800" kern="0" dirty="0">
                <a:latin typeface="+mn-lt"/>
                <a:cs typeface="Amazon Ember Display" panose="020F0603020204020204" pitchFamily="34" charset="0"/>
              </a:rPr>
              <a:t>Amazon</a:t>
            </a:r>
            <a:r>
              <a:rPr lang="en-US" sz="800" kern="0" spc="15" dirty="0">
                <a:latin typeface="+mn-lt"/>
                <a:cs typeface="Amazon Ember Display" panose="020F0603020204020204" pitchFamily="34" charset="0"/>
              </a:rPr>
              <a:t> </a:t>
            </a:r>
            <a:r>
              <a:rPr lang="en-US" sz="800" kern="0" dirty="0">
                <a:latin typeface="+mn-lt"/>
                <a:cs typeface="Amazon Ember Display" panose="020F0603020204020204" pitchFamily="34" charset="0"/>
              </a:rPr>
              <a:t>Web</a:t>
            </a:r>
            <a:r>
              <a:rPr lang="en-US" sz="800" kern="0" spc="10" dirty="0">
                <a:latin typeface="+mn-lt"/>
                <a:cs typeface="Amazon Ember Display" panose="020F0603020204020204" pitchFamily="34" charset="0"/>
              </a:rPr>
              <a:t> </a:t>
            </a:r>
            <a:r>
              <a:rPr lang="en-US" sz="800" kern="0" dirty="0">
                <a:latin typeface="+mn-lt"/>
                <a:cs typeface="Amazon Ember Display" panose="020F0603020204020204" pitchFamily="34" charset="0"/>
              </a:rPr>
              <a:t>Services,</a:t>
            </a:r>
            <a:r>
              <a:rPr lang="en-US" sz="800" kern="0" spc="15" dirty="0">
                <a:latin typeface="+mn-lt"/>
                <a:cs typeface="Amazon Ember Display" panose="020F0603020204020204" pitchFamily="34" charset="0"/>
              </a:rPr>
              <a:t> </a:t>
            </a:r>
            <a:r>
              <a:rPr lang="en-US" sz="800" kern="0" dirty="0">
                <a:latin typeface="+mn-lt"/>
                <a:cs typeface="Amazon Ember Display" panose="020F0603020204020204" pitchFamily="34" charset="0"/>
              </a:rPr>
              <a:t>Inc.</a:t>
            </a:r>
            <a:r>
              <a:rPr lang="en-US" sz="800" kern="0" spc="10" dirty="0">
                <a:latin typeface="+mn-lt"/>
                <a:cs typeface="Amazon Ember Display" panose="020F0603020204020204" pitchFamily="34" charset="0"/>
              </a:rPr>
              <a:t> </a:t>
            </a:r>
            <a:r>
              <a:rPr lang="en-US" sz="800" kern="0" dirty="0">
                <a:latin typeface="+mn-lt"/>
                <a:cs typeface="Amazon Ember Display" panose="020F0603020204020204" pitchFamily="34" charset="0"/>
              </a:rPr>
              <a:t>or</a:t>
            </a:r>
            <a:r>
              <a:rPr lang="en-US" sz="800" kern="0" spc="15" dirty="0">
                <a:latin typeface="+mn-lt"/>
                <a:cs typeface="Amazon Ember Display" panose="020F0603020204020204" pitchFamily="34" charset="0"/>
              </a:rPr>
              <a:t> </a:t>
            </a:r>
            <a:r>
              <a:rPr lang="en-US" sz="800" kern="0" dirty="0">
                <a:latin typeface="+mn-lt"/>
                <a:cs typeface="Amazon Ember Display" panose="020F0603020204020204" pitchFamily="34" charset="0"/>
              </a:rPr>
              <a:t>its</a:t>
            </a:r>
            <a:r>
              <a:rPr lang="en-US" sz="800" kern="0" spc="10" dirty="0">
                <a:latin typeface="+mn-lt"/>
                <a:cs typeface="Amazon Ember Display" panose="020F0603020204020204" pitchFamily="34" charset="0"/>
              </a:rPr>
              <a:t> </a:t>
            </a:r>
            <a:r>
              <a:rPr lang="en-US" sz="800" kern="0" dirty="0">
                <a:latin typeface="+mn-lt"/>
                <a:cs typeface="Amazon Ember Display" panose="020F0603020204020204" pitchFamily="34" charset="0"/>
              </a:rPr>
              <a:t>affiliates.</a:t>
            </a:r>
            <a:r>
              <a:rPr lang="en-US" sz="800" kern="0" spc="10" dirty="0">
                <a:latin typeface="+mn-lt"/>
                <a:cs typeface="Amazon Ember Display" panose="020F0603020204020204" pitchFamily="34" charset="0"/>
              </a:rPr>
              <a:t> </a:t>
            </a:r>
            <a:r>
              <a:rPr lang="en-US" sz="800" kern="0" dirty="0">
                <a:latin typeface="+mn-lt"/>
                <a:cs typeface="Amazon Ember Display" panose="020F0603020204020204" pitchFamily="34" charset="0"/>
              </a:rPr>
              <a:t>All</a:t>
            </a:r>
            <a:r>
              <a:rPr lang="en-US" sz="800" kern="0" spc="15" dirty="0">
                <a:latin typeface="+mn-lt"/>
                <a:cs typeface="Amazon Ember Display" panose="020F0603020204020204" pitchFamily="34" charset="0"/>
              </a:rPr>
              <a:t> </a:t>
            </a:r>
            <a:r>
              <a:rPr lang="en-US" sz="800" kern="0" dirty="0">
                <a:latin typeface="+mn-lt"/>
                <a:cs typeface="Amazon Ember Display" panose="020F0603020204020204" pitchFamily="34" charset="0"/>
              </a:rPr>
              <a:t>rights</a:t>
            </a:r>
            <a:r>
              <a:rPr lang="en-US" sz="800" kern="0" spc="10" dirty="0">
                <a:latin typeface="+mn-lt"/>
                <a:cs typeface="Amazon Ember Display" panose="020F0603020204020204" pitchFamily="34" charset="0"/>
              </a:rPr>
              <a:t> </a:t>
            </a:r>
            <a:r>
              <a:rPr lang="en-US" sz="800" kern="0" dirty="0">
                <a:latin typeface="+mn-lt"/>
                <a:cs typeface="Amazon Ember Display" panose="020F0603020204020204" pitchFamily="34" charset="0"/>
              </a:rPr>
              <a:t>reserved.</a:t>
            </a:r>
            <a:r>
              <a:rPr lang="en-US" sz="800" kern="0" spc="15" dirty="0">
                <a:latin typeface="+mn-lt"/>
                <a:cs typeface="Amazon Ember Display" panose="020F0603020204020204" pitchFamily="34" charset="0"/>
              </a:rPr>
              <a:t> </a:t>
            </a:r>
            <a:endParaRPr lang="en-US" sz="800" kern="0" spc="-10" dirty="0">
              <a:latin typeface="+mn-lt"/>
              <a:cs typeface="Amazon Ember Display" panose="020F0603020204020204" pitchFamily="34" charset="0"/>
            </a:endParaRPr>
          </a:p>
        </p:txBody>
      </p:sp>
      <p:sp>
        <p:nvSpPr>
          <p:cNvPr id="12" name="Holder 7">
            <a:extLst>
              <a:ext uri="{FF2B5EF4-FFF2-40B4-BE49-F238E27FC236}">
                <a16:creationId xmlns:a16="http://schemas.microsoft.com/office/drawing/2014/main" id="{C182A48C-8443-4FE5-B0FE-22A841CDC6BF}"/>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eaLnBrk="1" fontAlgn="auto" latinLnBrk="0" hangingPunct="1">
                <a:lnSpc>
                  <a:spcPct val="100000"/>
                </a:lnSpc>
                <a:spcBef>
                  <a:spcPts val="0"/>
                </a:spcBef>
                <a:spcAft>
                  <a:spcPts val="0"/>
                </a:spcAft>
                <a:buClrTx/>
                <a:buSzTx/>
                <a:buFontTx/>
                <a:buNone/>
                <a:tabLst/>
                <a:defRPr/>
              </a:pPr>
              <a:t>1</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pic>
        <p:nvPicPr>
          <p:cNvPr id="10" name="Picture 9">
            <a:extLst>
              <a:ext uri="{FF2B5EF4-FFF2-40B4-BE49-F238E27FC236}">
                <a16:creationId xmlns:a16="http://schemas.microsoft.com/office/drawing/2014/main" id="{6AC0E8D5-2A25-4930-B5A0-D077E1175A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6" name="TextBox 15">
            <a:extLst>
              <a:ext uri="{FF2B5EF4-FFF2-40B4-BE49-F238E27FC236}">
                <a16:creationId xmlns:a16="http://schemas.microsoft.com/office/drawing/2014/main" id="{9C4898D8-47F0-43B1-AB64-A1736A73B9C7}"/>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8" name="TextBox 7">
            <a:extLst>
              <a:ext uri="{FF2B5EF4-FFF2-40B4-BE49-F238E27FC236}">
                <a16:creationId xmlns:a16="http://schemas.microsoft.com/office/drawing/2014/main" id="{FE5646B8-6BC2-49EC-A2E6-37686774A457}"/>
              </a:ext>
            </a:extLst>
          </p:cNvPr>
          <p:cNvSpPr txBox="1"/>
          <p:nvPr/>
        </p:nvSpPr>
        <p:spPr>
          <a:xfrm>
            <a:off x="601980" y="1815645"/>
            <a:ext cx="11259364" cy="3614707"/>
          </a:xfrm>
          <a:prstGeom prst="rect">
            <a:avLst/>
          </a:prstGeom>
          <a:noFill/>
        </p:spPr>
        <p:txBody>
          <a:bodyPr wrap="square">
            <a:spAutoFit/>
          </a:bodyPr>
          <a:lstStyle/>
          <a:p>
            <a:pPr algn="just">
              <a:lnSpc>
                <a:spcPct val="150000"/>
              </a:lnSpc>
            </a:pPr>
            <a:r>
              <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Analytics…………………………………………………………………………………………………………………………...</a:t>
            </a:r>
            <a:r>
              <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3" action="ppaction://hlinksldjump"/>
              </a:rPr>
              <a:t>2</a:t>
            </a:r>
            <a:endPar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gn="just">
              <a:lnSpc>
                <a:spcPct val="150000"/>
              </a:lnSpc>
            </a:pPr>
            <a:r>
              <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SageMaker </a:t>
            </a:r>
            <a:r>
              <a:rPr lang="en-US" sz="1400" b="1" i="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(Analytics, Databases &amp; Generative AI)</a:t>
            </a:r>
            <a:r>
              <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4" action="ppaction://hlinksldjump"/>
              </a:rPr>
              <a:t>3</a:t>
            </a:r>
            <a:endPar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gn="just">
              <a:lnSpc>
                <a:spcPct val="150000"/>
              </a:lnSpc>
            </a:pPr>
            <a:r>
              <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Compute....................................................................................................................................................................</a:t>
            </a:r>
            <a:r>
              <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5" action="ppaction://hlinksldjump"/>
              </a:rPr>
              <a:t>9</a:t>
            </a:r>
            <a:r>
              <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endParaRPr lang="en-US" sz="1400" b="0"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gn="just">
              <a:lnSpc>
                <a:spcPct val="150000"/>
              </a:lnSpc>
            </a:pPr>
            <a:r>
              <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Containers.................................................................................................................................................................</a:t>
            </a:r>
            <a:r>
              <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6" action="ppaction://hlinksldjump"/>
              </a:rPr>
              <a:t>12</a:t>
            </a:r>
            <a:r>
              <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endParaRPr lang="en-US" sz="1400" b="0"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gn="just">
              <a:lnSpc>
                <a:spcPct val="150000"/>
              </a:lnSpc>
            </a:pPr>
            <a:r>
              <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Databases..................................................................................................................................................................</a:t>
            </a:r>
            <a:r>
              <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7" action="ppaction://hlinksldjump"/>
              </a:rPr>
              <a:t>16</a:t>
            </a:r>
            <a:r>
              <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endParaRPr lang="en-US" sz="1400" b="0"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gn="just">
              <a:lnSpc>
                <a:spcPct val="150000"/>
              </a:lnSpc>
            </a:pPr>
            <a:r>
              <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Generative AI……………………………………………………………………………………………………………………..</a:t>
            </a:r>
            <a:r>
              <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4" action="ppaction://hlinksldjump"/>
              </a:rPr>
              <a:t>21</a:t>
            </a:r>
            <a:endPar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gn="just">
              <a:lnSpc>
                <a:spcPct val="150000"/>
              </a:lnSpc>
            </a:pPr>
            <a:r>
              <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Networking &amp; Content Delivery...............................................................................................................................</a:t>
            </a:r>
            <a:r>
              <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8" action="ppaction://hlinksldjump"/>
              </a:rPr>
              <a:t>27</a:t>
            </a:r>
            <a:endPar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gn="just">
              <a:lnSpc>
                <a:spcPct val="150000"/>
              </a:lnSpc>
            </a:pPr>
            <a:r>
              <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Nova </a:t>
            </a:r>
            <a:r>
              <a:rPr lang="en-US" sz="1400" b="1" i="1"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(Generative AI)</a:t>
            </a:r>
            <a:r>
              <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t>
            </a:r>
            <a:r>
              <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9" action="ppaction://hlinksldjump"/>
              </a:rPr>
              <a:t>29</a:t>
            </a:r>
            <a:endPar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gn="just">
              <a:lnSpc>
                <a:spcPct val="150000"/>
              </a:lnSpc>
            </a:pPr>
            <a:r>
              <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Partner……………………………………………………………………………………………………………………………..</a:t>
            </a:r>
            <a:r>
              <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10" action="ppaction://hlinksldjump"/>
              </a:rPr>
              <a:t>31</a:t>
            </a:r>
            <a:endPar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gn="just">
              <a:lnSpc>
                <a:spcPct val="150000"/>
              </a:lnSpc>
            </a:pPr>
            <a:r>
              <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Security, Identity &amp; Compliance...............................................................................................................................</a:t>
            </a:r>
            <a:r>
              <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11" action="ppaction://hlinksldjump"/>
              </a:rPr>
              <a:t>32</a:t>
            </a:r>
            <a:endParaRPr lang="en-US" sz="1400" b="0"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lgn="just">
              <a:lnSpc>
                <a:spcPct val="150000"/>
              </a:lnSpc>
            </a:pPr>
            <a:r>
              <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Storage......................................................................................................................................................................</a:t>
            </a:r>
            <a:r>
              <a:rPr lang="en-US" sz="14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hlinkClick r:id="rId12" action="ppaction://hlinksldjump"/>
              </a:rPr>
              <a:t>34</a:t>
            </a:r>
            <a:r>
              <a:rPr lang="en-US" sz="14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 </a:t>
            </a:r>
            <a:endParaRPr lang="en-US" sz="1400" b="0"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31828641"/>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BD5EB882-29AE-4A75-A66E-18113DE88F44}"/>
              </a:ext>
            </a:extLst>
          </p:cNvPr>
          <p:cNvSpPr txBox="1"/>
          <p:nvPr/>
        </p:nvSpPr>
        <p:spPr>
          <a:xfrm>
            <a:off x="165183" y="1271270"/>
            <a:ext cx="12026817" cy="5432256"/>
          </a:xfrm>
          <a:prstGeom prst="rect">
            <a:avLst/>
          </a:prstGeom>
          <a:noFill/>
        </p:spPr>
        <p:txBody>
          <a:bodyPr wrap="square">
            <a:spAutoFit/>
          </a:bodyPr>
          <a:lstStyle/>
          <a:p>
            <a:pPr>
              <a:defRPr/>
            </a:pPr>
            <a:r>
              <a:rPr kumimoji="0" lang="en-US" sz="18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Elastic VMware Service (EVS) (Preview) </a:t>
            </a: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(continued)</a:t>
            </a:r>
            <a:endParaRPr kumimoji="0" lang="en-US" sz="18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Retain control of your VMware architecture in the cloud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Keep complete control over your VMware architecture and optimize a virtualization stack that meets the unique demands of your applications including add-ons and third-party solutions.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Choose to self-manage or leverage AWS Partners for a managed experience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Have the choice to self-manage or leverage the expertise of AWS Partners to manage and operate your VCF environment on AWS to meet your business goals across talent, time, and costs.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Protect your business from disruptions and improve scalability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Protect your business from disruptions and enhance scalability on the most secure, scalable and resilient cloud for migrating and operating your VMware-based workloads.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Embrace AWS innovation to transform your applications and infrastructure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As an AWS-native service, Amazon EVS simplifies extending and expanding your VMware environment with 200+ services (including managed databases, analytics, serverless and containers, and generative AI) to transform your business.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Use Cases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Migrate and scale rapidly to the cloud: </a:t>
            </a: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Quickly migrate workloads to AWS, eliminating aging infrastructure, reducing operational costs, and meeting critical business timelines with a seamless, strategic data center exit strategy.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Extend your data center</a:t>
            </a: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lang="en-US" sz="1200"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Seamlessly expand your data center's capacity with scalable AWS infrastructure while maintaining your familiar VMware environment.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u="none" strike="noStrike" kern="1200" cap="none" spc="0" normalizeH="0" baseline="0" noProof="0" dirty="0">
              <a:ln>
                <a:noFill/>
              </a:ln>
              <a:solidFill>
                <a:schemeClr val="bg1"/>
              </a:solidFill>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Modernize at your own pace: </a:t>
            </a: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EVS is the first step to the cloud for VMware-based workloads. Extend, expand, and modernize your VMware environments with scalable and reliable global infrastructure and over 200 AWS services to drive innovation.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Protect your workloads: </a:t>
            </a:r>
            <a:r>
              <a:rPr lang="en-US" sz="1200"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Minimize downtown and data loss as you implement backup and recovery plans into AWS.</a:t>
            </a:r>
            <a:endPar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768295770"/>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18D56C94-5431-4FFC-8AF2-0598BC6B8B2B}"/>
              </a:ext>
            </a:extLst>
          </p:cNvPr>
          <p:cNvSpPr txBox="1"/>
          <p:nvPr/>
        </p:nvSpPr>
        <p:spPr>
          <a:xfrm>
            <a:off x="189567" y="1290320"/>
            <a:ext cx="11557860" cy="35086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GROW with SAP on AWS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Adopt cloud ERP with speed, predictability, and continuous innovation on AWS infrastructure with enhanced security, reliability, and energy efficiency.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What is it?</a:t>
            </a:r>
            <a:endPar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An offering of solutions, best practices, adoption acceleration services, and community and learning designed to help you adopt cloud ERP.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GROW with SAP on AWS is built on the learnings of SAP’s 50+ years of industry best practices and AWS’s 16+ years supporting SAP workloads in the cloud— so you can simplify everyday work, grow your business, and secure your success.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Gain end to end process visibility and control across your business with integrated systems spanning HR, procurement, sales, finance, supply chain, and manufacturing. Make faster and more accurate decisions with embedded SAP Business AI-powered processes leveraging AWS that provides data- driven insights and recommendations. Innovate with generative AI using Amazon Bedrock models through the SAP generative AI hub to streamline core business processes, all within a modern, intelligent, and collaborative user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756088083"/>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6E7EF963-CA4B-40DD-9850-F327DB7ECDC5}"/>
              </a:ext>
            </a:extLst>
          </p:cNvPr>
          <p:cNvSpPr txBox="1"/>
          <p:nvPr/>
        </p:nvSpPr>
        <p:spPr>
          <a:xfrm>
            <a:off x="229682" y="1290320"/>
            <a:ext cx="11517745" cy="4555093"/>
          </a:xfrm>
          <a:prstGeom prst="rect">
            <a:avLst/>
          </a:prstGeom>
          <a:noFill/>
        </p:spPr>
        <p:txBody>
          <a:bodyPr wrap="square">
            <a:spAutoFit/>
          </a:bodyPr>
          <a:lstStyle/>
          <a:p>
            <a:r>
              <a:rPr lang="en-US" sz="2000" b="1" i="0" u="none" strike="noStrike" baseline="0" dirty="0">
                <a:solidFill>
                  <a:srgbClr val="D42D3A"/>
                </a:solidFill>
                <a:latin typeface="Amazon Ember" panose="020B0603020204020204" pitchFamily="34" charset="0"/>
                <a:ea typeface="Amazon Ember" panose="020B0603020204020204" pitchFamily="34" charset="0"/>
                <a:cs typeface="Amazon Ember" panose="020B0603020204020204" pitchFamily="34" charset="0"/>
              </a:rPr>
              <a:t>Containers</a:t>
            </a:r>
            <a:endParaRPr lang="en-US" sz="2000" b="0" i="0" u="none" strike="noStrike" baseline="0" dirty="0">
              <a:solidFill>
                <a:srgbClr val="D42D3A"/>
              </a:solidFill>
              <a:latin typeface="Amazon Ember" panose="020B0603020204020204" pitchFamily="34" charset="0"/>
              <a:ea typeface="Amazon Ember" panose="020B0603020204020204" pitchFamily="34" charset="0"/>
              <a:cs typeface="Amazon Ember" panose="020B0603020204020204" pitchFamily="34" charset="0"/>
            </a:endParaRPr>
          </a:p>
          <a:p>
            <a:r>
              <a:rPr lang="en-US"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Elastic Kubernetes Service (EKS) Auto Mode</a:t>
            </a:r>
          </a:p>
          <a:p>
            <a:endPar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16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Short Description </a:t>
            </a:r>
            <a:endParaRPr lang="en-US" sz="1600" b="0"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1200" b="0"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Automate your Kubernetes clusters with Amazon EKS Auto Mode.</a:t>
            </a:r>
          </a:p>
          <a:p>
            <a:endPar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What is it?</a:t>
            </a:r>
          </a:p>
          <a:p>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EKS Auto Mode fully automates Kubernetes cluster management on AWS, simplifying operations by automatically provisioning infrastructure, scaling resources, and optimizing costs, allowing you to focus on applications rather than cluster management.</a:t>
            </a:r>
          </a:p>
          <a:p>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defRPr/>
            </a:pPr>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Customer Benefits</a:t>
            </a:r>
          </a:p>
          <a:p>
            <a:pPr marR="0" lvl="0" indent="0" fontAlgn="auto">
              <a:lnSpc>
                <a:spcPct val="100000"/>
              </a:lnSpc>
              <a:spcBef>
                <a:spcPts val="0"/>
              </a:spcBef>
              <a:spcAft>
                <a:spcPts val="0"/>
              </a:spcAft>
              <a:buClrTx/>
              <a:buSzTx/>
              <a:buFontTx/>
              <a:buNone/>
              <a:tabLst/>
              <a:defRPr/>
            </a:pP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Offload cluster operations</a:t>
            </a:r>
          </a:p>
          <a:p>
            <a:pPr marR="0" lvl="0" indent="0" fontAlgn="auto">
              <a:lnSpc>
                <a:spcPct val="100000"/>
              </a:lnSpc>
              <a:spcBef>
                <a:spcPts val="0"/>
              </a:spcBef>
              <a:spcAft>
                <a:spcPts val="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Accelerate innovation with Amazon EKS by offloading Kubernetes management to AWS.  In one-click you can automate your cluster infrastructure, quickly migrate existing clusters or launch new workloads. Eliminate the burden of versioning, upgrades, and security patches while maintaining Kubernetes conformance. Leverage the operational excellence of AWS to reduce your management load. Use Amazon EKS Auto Mode to streamline operations, enhance agility, and rapidly deploy scalable, secure Kubernetes applications in the cloud.</a:t>
            </a:r>
          </a:p>
          <a:p>
            <a:pPr marR="0" lvl="0" indent="0" fontAlgn="auto">
              <a:lnSpc>
                <a:spcPct val="100000"/>
              </a:lnSpc>
              <a:spcBef>
                <a:spcPts val="0"/>
              </a:spcBef>
              <a:spcAft>
                <a:spcPts val="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R="0" lvl="0" indent="0" fontAlgn="auto">
              <a:lnSpc>
                <a:spcPct val="100000"/>
              </a:lnSpc>
              <a:spcBef>
                <a:spcPts val="0"/>
              </a:spcBef>
              <a:spcAft>
                <a:spcPts val="0"/>
              </a:spcAft>
              <a:buClrTx/>
              <a:buSzTx/>
              <a:buFontTx/>
              <a:buNone/>
              <a:tabLst/>
              <a:defRPr/>
            </a:pP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Improve performance, availability, and security of your applications</a:t>
            </a:r>
          </a:p>
          <a:p>
            <a:pPr marR="0" lvl="0" indent="0" fontAlgn="auto">
              <a:lnSpc>
                <a:spcPct val="100000"/>
              </a:lnSpc>
              <a:spcBef>
                <a:spcPts val="0"/>
              </a:spcBef>
              <a:spcAft>
                <a:spcPts val="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Boost application performance, availability, and security on any cluster with the operational excellence of AWS. Amazon EKS Auto Mode automatically provisions infrastructure, selects optimal compute instances, and dynamically sales resources improving application availability and improving performance of your production-grade Kubernetes applications. With EKS Auto Mode you can enhance your security posture with built-in protections, automated updates, ephemeral compute, and native integrations to AWS security services. </a:t>
            </a:r>
          </a:p>
        </p:txBody>
      </p:sp>
    </p:spTree>
    <p:extLst>
      <p:ext uri="{BB962C8B-B14F-4D97-AF65-F5344CB8AC3E}">
        <p14:creationId xmlns:p14="http://schemas.microsoft.com/office/powerpoint/2010/main" val="337368412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9353A7A8-7AB2-40B7-9EFD-A61D1D27830B}"/>
              </a:ext>
            </a:extLst>
          </p:cNvPr>
          <p:cNvSpPr txBox="1"/>
          <p:nvPr/>
        </p:nvSpPr>
        <p:spPr>
          <a:xfrm>
            <a:off x="189567" y="1290320"/>
            <a:ext cx="11557860" cy="387798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Elastic Kubernetes Service (EKS) Auto Mode </a:t>
            </a:r>
            <a:r>
              <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(continued)</a:t>
            </a:r>
            <a:endPar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Optimize compute costs continuously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Leverage Amazon EKS Auto Mode to optimize compute costs through automatic capacity provisioning and dynamic scaling. EKS Auto Mode continuously selects and refines the mix of EC2 instances that support your cluster. This approach ensures ongoing optimization of resources and expenses, allowing you to maximize performance and minimize costs. EKS Auto Mode provisions, operates, secures, and upgrades EC2 instances within your account with AWS controlled access and lifecycle management - so you continue to get EC2 benefits like Savings Plan without having to run custom security agents or worry about ongoing patching.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Use Cases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In general, if the use case is a good fit for Kubernetes, it’s a good fit for Amazon EKS Auto Mode. Most Kubernetes customers and use cases would benefit from this launch due to its simplicity, reduced operational burden, and improved performance. Customers are able to use EKS Auto Mode on new and existing clusters.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Availability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EKS Auto Mode is available today in all AWS Regions, except AWS GovCloud (US) and China Regions. You can enable EKS Auto Mode in any EKS cluster running Kubernetes 1.29 and above with no upfront fees or commitments—you pay for the management of the compute resources provisioned, in addition to your regular EC2 costs.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Documentation</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5"/>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231570631"/>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57E92BC6-8C22-46E4-8D5F-264FBCC04D81}"/>
              </a:ext>
            </a:extLst>
          </p:cNvPr>
          <p:cNvSpPr txBox="1"/>
          <p:nvPr/>
        </p:nvSpPr>
        <p:spPr>
          <a:xfrm>
            <a:off x="228523" y="1290320"/>
            <a:ext cx="12020628" cy="5139869"/>
          </a:xfrm>
          <a:prstGeom prst="rect">
            <a:avLst/>
          </a:prstGeom>
          <a:noFill/>
        </p:spPr>
        <p:txBody>
          <a:bodyPr wrap="square">
            <a:spAutoFit/>
          </a:bodyPr>
          <a:lstStyle/>
          <a:p>
            <a:r>
              <a:rPr lang="en-US"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Amazon Elastic Kubernetes Service (EKS) Hybrid Nodes</a:t>
            </a:r>
          </a:p>
          <a:p>
            <a:endPar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16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Short Description </a:t>
            </a:r>
            <a:endParaRPr lang="en-US" sz="1600" b="0"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1200" b="0"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Bring the power of Amazon EKS to your on-premises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What is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EKS Hybrid Nodes enables you to use your on premises and edge infrastructure as nodes in Amazon EKS clusters. EKS Hybrid Nodes unifies management of Kubernetes across cloud, on-premises and edge environments, giving you the flexibility to run your workloads anywhere, while driving higher availability, scalability, and efficiency. It standardizes Kubernetes operations and tooling across environments and natively integrates with AWS services for centralized monitoring, logging, and identity management. EKS Hybrid Nodes reduces the time and effort required for managing Kubernetes on premises and at the edge by offloading the availability and scalability of the Kubernetes control plane to AWS. EKS Hybrid Nodes can run on your existing infrastructure to accelerate modernization without additional hardware investment.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Customer Benefits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Improve operational efficiency by unifying Kubernetes operations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Unify your Kubernetes operations across cloud and on-premises environments with Amazon EKS Hybrid Nodes. Amazon EKS Hybrid Nodes use the same Amazon EKS clusters you use to run applications in the cloud, reducing the operational complexity of managing multiple different Kubernetes systems across environments.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Reduce total cost of ownership of managing Kubernetes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Offload the security, availability, and scalability of the Kubernetes control plane to AWS for your on-premises and edge deployments, simplifying management and eliminating the burden of maintaining this infrastructure yourself. With EKS Hybrid Nodes you can conserve your on-premises infrastructure for your applications and can streamline how you run hybrid applications across environments.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Get the benefits of the AWS Cloud on premises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Integrate with a range of AWS services to simplify, scale,  and secure your hybrid application deployments. EKS Hybrid nodes natively  integrates with  a breadth of Amazon  EKS features as well as centralized logging, monitoring, identity management  to accelerate your modernization efforts.</a:t>
            </a:r>
          </a:p>
        </p:txBody>
      </p:sp>
    </p:spTree>
    <p:extLst>
      <p:ext uri="{BB962C8B-B14F-4D97-AF65-F5344CB8AC3E}">
        <p14:creationId xmlns:p14="http://schemas.microsoft.com/office/powerpoint/2010/main" val="42363013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4E91FB95-3B62-4BE2-8B65-12F72F89520F}"/>
              </a:ext>
            </a:extLst>
          </p:cNvPr>
          <p:cNvSpPr txBox="1"/>
          <p:nvPr/>
        </p:nvSpPr>
        <p:spPr>
          <a:xfrm>
            <a:off x="195757" y="1280221"/>
            <a:ext cx="11551670" cy="418576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Elastic Kubernetes Service (EKS) Hybrid Nodes </a:t>
            </a: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(continued)</a:t>
            </a:r>
            <a:endParaRPr kumimoji="0" lang="en-US" sz="18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Use Cases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Enterprise Modernization: </a:t>
            </a: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Organizations that have already adopted the cloud or are looking to adopt the cloud, but have specific workloads that need to remain on-premises or in edge environments can leverage Hybrid Nodes for those specific workloads, while gaining the benefits of the cloud. Hybrid Nodes enables organizations to use their existing infrastructure to connect to EKS in the cloud leveraging the same processes, tooling, and integrations. Organizations don’t have to manage Kubernetes control planes, and instead can focus on modernizing their applications. Hybrid Nodes enables organizations to seamlessly move workloads over to EKS in the cloud at their own pace as they modernize, or continue running in their environment while benefiting from EKS.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Machine Learning: </a:t>
            </a: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Many organizations have invested in GPUs and want to utilize those current investments to supplement the GPU-powered EC2 instances available on AWS. Hybrid Nodes enable organizations to expand their AI training and inference capacity by running on premises GPUs and EC2 GPUs in a single cluster, while taking advantage of the cloud benefits. Organizations can now manage cloud nodes and on premises nodes in a single EKS cluster, simplifying deployment scheduling and management.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Enterprise Edge: </a:t>
            </a: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Hybrid Nodes enables organizations that want to process data locally to reduce latency can leverage their current infrastructure while taking advantage of cloud benefits. Organizations can conserve resources at the edge by moving Kubernetes control plan to the cloud. They can manage hundreds or thousands of edge locations with a single, cloud-managed Kubernetes control plane.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30031542"/>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9628C805-FF7C-48F2-AC8F-0D48ECEAE9D2}"/>
              </a:ext>
            </a:extLst>
          </p:cNvPr>
          <p:cNvSpPr txBox="1"/>
          <p:nvPr/>
        </p:nvSpPr>
        <p:spPr>
          <a:xfrm>
            <a:off x="165474" y="1279715"/>
            <a:ext cx="11695870" cy="529375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D42D3A"/>
                </a:solidFill>
                <a:effectLst/>
                <a:uLnTx/>
                <a:uFillTx/>
                <a:latin typeface="Amazon Ember" panose="020B0603020204020204" pitchFamily="34" charset="0"/>
                <a:ea typeface="Amazon Ember" panose="020B0603020204020204" pitchFamily="34" charset="0"/>
                <a:cs typeface="Amazon Ember" panose="020B0603020204020204" pitchFamily="34" charset="0"/>
              </a:rPr>
              <a:t>Databases</a:t>
            </a:r>
            <a:endParaRPr kumimoji="0" lang="en-US" sz="2000" b="0" i="0" u="none" strike="noStrike" kern="1200" cap="none" spc="0" normalizeH="0" baseline="0" noProof="0" dirty="0">
              <a:ln>
                <a:noFill/>
              </a:ln>
              <a:solidFill>
                <a:srgbClr val="D42D3A"/>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Aurora DSQL (Preview)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Fastest serverless distributed SQL database for always available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What is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Aurora DSQL is a serverless distributed SQL database with virtually unlimited scale, the highest availability, and zero infrastructure management. Aurora DSQL offers the fastest distributed SQL reads and writes and makes it effortless for you to scale to meet any workload demand without database sharding or instance upgrades. With its active-active distributed architecture, Aurora DSQL ensures strong data consistency designed for 99.99% single-Region and 99.999% multi-Region availability. Its serverless design eliminates the operational burden of patching, upgrades, and maintenance downtime. Aurora DSQL is PostgreSQL-compatible and provides an easy-to-use developer experience.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Customer Benefits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Virtually unlimited scale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Scales to meet any workload demand without database sharding or instance upgrades. It provides virtually unlimited horizontal scaling with the flexibility to independently scale reads, writes, storage, and compute.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Build always available apps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Ensure application resiliency as all reads and writes to any Regional endpoint are strongly consistent and durable - and Aurora DSQL is designed for up to 99.999% availability with no single point of failure and automated failure recovery.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No infrastructure to manage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Remove infrastructure management as there are no servers to provision, patch, manage, or upgrade. Aurora DSQL automatically handles updates without downtime and with zero impact on application performance.</a:t>
            </a:r>
          </a:p>
        </p:txBody>
      </p:sp>
    </p:spTree>
    <p:extLst>
      <p:ext uri="{BB962C8B-B14F-4D97-AF65-F5344CB8AC3E}">
        <p14:creationId xmlns:p14="http://schemas.microsoft.com/office/powerpoint/2010/main" val="110630295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7DCB0BB9-6E45-4577-AC0E-8421DB06AC40}"/>
              </a:ext>
            </a:extLst>
          </p:cNvPr>
          <p:cNvSpPr txBox="1"/>
          <p:nvPr/>
        </p:nvSpPr>
        <p:spPr>
          <a:xfrm>
            <a:off x="152774" y="1290320"/>
            <a:ext cx="11695870" cy="38164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Aurora DSQL (Preview) </a:t>
            </a:r>
            <a:r>
              <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(continued)</a:t>
            </a:r>
            <a:endPar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Easy to use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Create a new database in a few quick steps. Aurora DSQL is PostgreSQL-compatible, providing an easy-to-use developer experience for building new apps.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Use Cases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Build serverless applications at any scale: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Create cloud-native applications that will grow from start-up to enterprise scale without the need to upgrade or refactor along the way. Easily integrate with microservices and event-driven architectures.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Develop next-generation applications:</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Design highly scalable applications and solutions for industries, such as banking, ecommerce, travel, and retail, with high availability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Deploy multi-Region applications: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Develop data-driven applications, such as payment services, mobile games, and social media apps, that require multi-Region scalability and resilience.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Build SaaS applications: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Support reliable, high-performance, and multi-tenant software as a service (SaaS) applications with flexible instance and storage scaling.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p>
        </p:txBody>
      </p:sp>
    </p:spTree>
    <p:extLst>
      <p:ext uri="{BB962C8B-B14F-4D97-AF65-F5344CB8AC3E}">
        <p14:creationId xmlns:p14="http://schemas.microsoft.com/office/powerpoint/2010/main" val="2976385419"/>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ABB468DE-B704-4BB4-B262-6DEF3042EB9C}"/>
              </a:ext>
            </a:extLst>
          </p:cNvPr>
          <p:cNvSpPr txBox="1"/>
          <p:nvPr/>
        </p:nvSpPr>
        <p:spPr>
          <a:xfrm>
            <a:off x="159124" y="1290320"/>
            <a:ext cx="11695870" cy="36625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DynamoDB global tables now supports multi-region strong consistency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Build highly available multi-Region applications with a Recovery Point Objective (RPO) of zero, achieving the highest level of resilience.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AWS Database Migration Service (AWS DMS) Schema Conversion with generative AI</a:t>
            </a:r>
            <a:endPar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Using generative AI recommendations, you can simplify and accelerate your database migration projects, particularly when converting complex code objects which typically require manual conversion, such as stored procedures, functions, or triggers.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5"/>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6"/>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4019662594"/>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E73DD6AA-E1D3-4A79-8476-47FAD1985DA3}"/>
              </a:ext>
            </a:extLst>
          </p:cNvPr>
          <p:cNvSpPr txBox="1"/>
          <p:nvPr/>
        </p:nvSpPr>
        <p:spPr>
          <a:xfrm>
            <a:off x="152774" y="1290320"/>
            <a:ext cx="11695870" cy="233910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a:t>
            </a:r>
            <a:r>
              <a:rPr kumimoji="0" lang="en-US" sz="1800" b="1" i="0" u="none" strike="noStrike" kern="1200" cap="none" spc="0" normalizeH="0" baseline="0" noProof="0" dirty="0" err="1">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MemoryDB</a:t>
            </a: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Multi-Region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a:t>
            </a:r>
            <a:r>
              <a:rPr kumimoji="0" lang="en-US" sz="1200" b="0" i="0" u="none" strike="noStrike" kern="1200" cap="none" spc="0" normalizeH="0" baseline="0" noProof="0" dirty="0" err="1">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MemoryDB</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Multi-Region is a fully managed, active-active, multi-Region database that lets you build multi-Region applications with up to 99.999% availability and microsecond read and single-digit millisecond write latencies.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7AFF"/>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42380878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a:spcBef>
                <a:spcPts val="80"/>
              </a:spcBef>
            </a:pPr>
            <a:r>
              <a:rPr lang="en-US" sz="800" kern="0" dirty="0">
                <a:latin typeface="+mn-lt"/>
                <a:cs typeface="Amazon Ember Display" panose="020F0603020204020204" pitchFamily="34" charset="0"/>
              </a:rPr>
              <a:t>©</a:t>
            </a:r>
            <a:r>
              <a:rPr lang="en-US" sz="800" kern="0" spc="10" dirty="0">
                <a:latin typeface="+mn-lt"/>
                <a:cs typeface="Amazon Ember Display" panose="020F0603020204020204" pitchFamily="34" charset="0"/>
              </a:rPr>
              <a:t> </a:t>
            </a:r>
            <a:r>
              <a:rPr lang="en-US" sz="800" kern="0" dirty="0">
                <a:latin typeface="+mn-lt"/>
                <a:cs typeface="Amazon Ember Display" panose="020F0603020204020204" pitchFamily="34" charset="0"/>
              </a:rPr>
              <a:t>2024,</a:t>
            </a:r>
            <a:r>
              <a:rPr lang="en-US" sz="800" kern="0" spc="10" dirty="0">
                <a:latin typeface="+mn-lt"/>
                <a:cs typeface="Amazon Ember Display" panose="020F0603020204020204" pitchFamily="34" charset="0"/>
              </a:rPr>
              <a:t> </a:t>
            </a:r>
            <a:r>
              <a:rPr lang="en-US" sz="800" kern="0" dirty="0">
                <a:latin typeface="+mn-lt"/>
                <a:cs typeface="Amazon Ember Display" panose="020F0603020204020204" pitchFamily="34" charset="0"/>
              </a:rPr>
              <a:t>Amazon</a:t>
            </a:r>
            <a:r>
              <a:rPr lang="en-US" sz="800" kern="0" spc="15" dirty="0">
                <a:latin typeface="+mn-lt"/>
                <a:cs typeface="Amazon Ember Display" panose="020F0603020204020204" pitchFamily="34" charset="0"/>
              </a:rPr>
              <a:t> </a:t>
            </a:r>
            <a:r>
              <a:rPr lang="en-US" sz="800" kern="0" dirty="0">
                <a:latin typeface="+mn-lt"/>
                <a:cs typeface="Amazon Ember Display" panose="020F0603020204020204" pitchFamily="34" charset="0"/>
              </a:rPr>
              <a:t>Web</a:t>
            </a:r>
            <a:r>
              <a:rPr lang="en-US" sz="800" kern="0" spc="10" dirty="0">
                <a:latin typeface="+mn-lt"/>
                <a:cs typeface="Amazon Ember Display" panose="020F0603020204020204" pitchFamily="34" charset="0"/>
              </a:rPr>
              <a:t> </a:t>
            </a:r>
            <a:r>
              <a:rPr lang="en-US" sz="800" kern="0" dirty="0">
                <a:latin typeface="+mn-lt"/>
                <a:cs typeface="Amazon Ember Display" panose="020F0603020204020204" pitchFamily="34" charset="0"/>
              </a:rPr>
              <a:t>Services,</a:t>
            </a:r>
            <a:r>
              <a:rPr lang="en-US" sz="800" kern="0" spc="15" dirty="0">
                <a:latin typeface="+mn-lt"/>
                <a:cs typeface="Amazon Ember Display" panose="020F0603020204020204" pitchFamily="34" charset="0"/>
              </a:rPr>
              <a:t> </a:t>
            </a:r>
            <a:r>
              <a:rPr lang="en-US" sz="800" kern="0" dirty="0">
                <a:latin typeface="+mn-lt"/>
                <a:cs typeface="Amazon Ember Display" panose="020F0603020204020204" pitchFamily="34" charset="0"/>
              </a:rPr>
              <a:t>Inc.</a:t>
            </a:r>
            <a:r>
              <a:rPr lang="en-US" sz="800" kern="0" spc="10" dirty="0">
                <a:latin typeface="+mn-lt"/>
                <a:cs typeface="Amazon Ember Display" panose="020F0603020204020204" pitchFamily="34" charset="0"/>
              </a:rPr>
              <a:t> </a:t>
            </a:r>
            <a:r>
              <a:rPr lang="en-US" sz="800" kern="0" dirty="0">
                <a:latin typeface="+mn-lt"/>
                <a:cs typeface="Amazon Ember Display" panose="020F0603020204020204" pitchFamily="34" charset="0"/>
              </a:rPr>
              <a:t>or</a:t>
            </a:r>
            <a:r>
              <a:rPr lang="en-US" sz="800" kern="0" spc="15" dirty="0">
                <a:latin typeface="+mn-lt"/>
                <a:cs typeface="Amazon Ember Display" panose="020F0603020204020204" pitchFamily="34" charset="0"/>
              </a:rPr>
              <a:t> </a:t>
            </a:r>
            <a:r>
              <a:rPr lang="en-US" sz="800" kern="0" dirty="0">
                <a:latin typeface="+mn-lt"/>
                <a:cs typeface="Amazon Ember Display" panose="020F0603020204020204" pitchFamily="34" charset="0"/>
              </a:rPr>
              <a:t>its</a:t>
            </a:r>
            <a:r>
              <a:rPr lang="en-US" sz="800" kern="0" spc="10" dirty="0">
                <a:latin typeface="+mn-lt"/>
                <a:cs typeface="Amazon Ember Display" panose="020F0603020204020204" pitchFamily="34" charset="0"/>
              </a:rPr>
              <a:t> </a:t>
            </a:r>
            <a:r>
              <a:rPr lang="en-US" sz="800" kern="0" dirty="0">
                <a:latin typeface="+mn-lt"/>
                <a:cs typeface="Amazon Ember Display" panose="020F0603020204020204" pitchFamily="34" charset="0"/>
              </a:rPr>
              <a:t>affiliates.</a:t>
            </a:r>
            <a:r>
              <a:rPr lang="en-US" sz="800" kern="0" spc="10" dirty="0">
                <a:latin typeface="+mn-lt"/>
                <a:cs typeface="Amazon Ember Display" panose="020F0603020204020204" pitchFamily="34" charset="0"/>
              </a:rPr>
              <a:t> </a:t>
            </a:r>
            <a:r>
              <a:rPr lang="en-US" sz="800" kern="0" dirty="0">
                <a:latin typeface="+mn-lt"/>
                <a:cs typeface="Amazon Ember Display" panose="020F0603020204020204" pitchFamily="34" charset="0"/>
              </a:rPr>
              <a:t>All</a:t>
            </a:r>
            <a:r>
              <a:rPr lang="en-US" sz="800" kern="0" spc="15" dirty="0">
                <a:latin typeface="+mn-lt"/>
                <a:cs typeface="Amazon Ember Display" panose="020F0603020204020204" pitchFamily="34" charset="0"/>
              </a:rPr>
              <a:t> </a:t>
            </a:r>
            <a:r>
              <a:rPr lang="en-US" sz="800" kern="0" dirty="0">
                <a:latin typeface="+mn-lt"/>
                <a:cs typeface="Amazon Ember Display" panose="020F0603020204020204" pitchFamily="34" charset="0"/>
              </a:rPr>
              <a:t>rights</a:t>
            </a:r>
            <a:r>
              <a:rPr lang="en-US" sz="800" kern="0" spc="10" dirty="0">
                <a:latin typeface="+mn-lt"/>
                <a:cs typeface="Amazon Ember Display" panose="020F0603020204020204" pitchFamily="34" charset="0"/>
              </a:rPr>
              <a:t> </a:t>
            </a:r>
            <a:r>
              <a:rPr lang="en-US" sz="800" kern="0" dirty="0">
                <a:latin typeface="+mn-lt"/>
                <a:cs typeface="Amazon Ember Display" panose="020F0603020204020204" pitchFamily="34" charset="0"/>
              </a:rPr>
              <a:t>reserved.</a:t>
            </a:r>
            <a:r>
              <a:rPr lang="en-US" sz="800" kern="0" spc="15" dirty="0">
                <a:latin typeface="+mn-lt"/>
                <a:cs typeface="Amazon Ember Display" panose="020F0603020204020204" pitchFamily="34" charset="0"/>
              </a:rPr>
              <a:t> </a:t>
            </a:r>
            <a:endParaRPr lang="en-US" sz="800" kern="0" spc="-10" dirty="0">
              <a:latin typeface="+mn-lt"/>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eaLnBrk="1" fontAlgn="auto" latinLnBrk="0" hangingPunct="1">
                <a:lnSpc>
                  <a:spcPct val="100000"/>
                </a:lnSpc>
                <a:spcBef>
                  <a:spcPts val="0"/>
                </a:spcBef>
                <a:spcAft>
                  <a:spcPts val="0"/>
                </a:spcAft>
                <a:buClrTx/>
                <a:buSzTx/>
                <a:buFontTx/>
                <a:buNone/>
                <a:tabLst/>
                <a:defRPr/>
              </a:pPr>
              <a:t>2</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04269367-BF91-4B3C-89B2-A38AB282291E}"/>
              </a:ext>
            </a:extLst>
          </p:cNvPr>
          <p:cNvSpPr txBox="1"/>
          <p:nvPr/>
        </p:nvSpPr>
        <p:spPr>
          <a:xfrm>
            <a:off x="193105" y="1290320"/>
            <a:ext cx="11805789" cy="19082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D42D3A"/>
                </a:solidFill>
                <a:effectLst/>
                <a:uLnTx/>
                <a:uFillTx/>
                <a:latin typeface="Amazon Ember" panose="020B0603020204020204" pitchFamily="34" charset="0"/>
                <a:ea typeface="Amazon Ember" panose="020B0603020204020204" pitchFamily="34" charset="0"/>
                <a:cs typeface="Amazon Ember" panose="020B0603020204020204" pitchFamily="34" charset="0"/>
              </a:rPr>
              <a:t>Analytics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Scenarios in Amazon Q in </a:t>
            </a:r>
            <a:r>
              <a:rPr kumimoji="0" lang="en-US" sz="1800" b="1" i="0" u="none" strike="noStrike" kern="1200" cap="none" spc="0" normalizeH="0" baseline="0" noProof="0" dirty="0" err="1">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QuickSight</a:t>
            </a:r>
            <a:endPar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Run scenario analyses to help users find answers to complex problems quickly.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highlight>
                <a:srgbClr val="FFFF00"/>
              </a:highligh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1105525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024C0BB2-F59F-47E4-A548-A1A440875881}"/>
              </a:ext>
            </a:extLst>
          </p:cNvPr>
          <p:cNvSpPr txBox="1"/>
          <p:nvPr/>
        </p:nvSpPr>
        <p:spPr>
          <a:xfrm>
            <a:off x="171372" y="1310498"/>
            <a:ext cx="12020628" cy="4862870"/>
          </a:xfrm>
          <a:prstGeom prst="rect">
            <a:avLst/>
          </a:prstGeom>
          <a:noFill/>
        </p:spPr>
        <p:txBody>
          <a:bodyPr wrap="square">
            <a:spAutoFit/>
          </a:bodyPr>
          <a:lstStyle/>
          <a:p>
            <a:r>
              <a:rPr lang="en-US"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Oracle </a:t>
            </a:r>
            <a:r>
              <a:rPr lang="en-US" b="1" i="0" u="none" strike="noStrike" baseline="0" dirty="0" err="1">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Database@AWS</a:t>
            </a:r>
            <a:endParaRPr lang="en-US"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endPar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16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Short Description </a:t>
            </a:r>
            <a:endParaRPr lang="en-US" sz="1600" b="0"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1200" b="0"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Easily and quickly migrate Oracle Databases to AWS with minimal changes.</a:t>
            </a:r>
          </a:p>
          <a:p>
            <a:endPar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What is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Oracle </a:t>
            </a:r>
            <a:r>
              <a:rPr kumimoji="0" lang="en-US" sz="1200" b="0" i="0" u="none" strike="noStrike" kern="1200" cap="none" spc="0" normalizeH="0" baseline="0" noProof="0" dirty="0" err="1">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Database@AWS</a:t>
            </a: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is an offering that allows Oracle and AWS customers to migrate Oracle Databases, including Oracle Exadata workloads, to Oracle Exadata Database Service on Dedicated Infrastructure and Oracle Autonomous Database Service on Dedicated Exadata Infrastructure within AWS. Customers can easily and quickly migrate their workloads with minimal or no database or application changes. Oracle </a:t>
            </a:r>
            <a:r>
              <a:rPr kumimoji="0" lang="en-US" sz="1200" b="0" i="0" u="none" strike="noStrike" kern="1200" cap="none" spc="0" normalizeH="0" baseline="0" noProof="0" dirty="0" err="1">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Database@AWS</a:t>
            </a: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allows you to unify Oracle and AWS data using zero-ETL integrations for access to AWS generative AI, machine learning, and analytics services. You can also benefit from simplified management and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Use Cases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Migrate Oracle Databases to AWS: </a:t>
            </a: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You can easily and quickly migrate your Oracle Exadata workloads to Oracle Exadata Database Service on Dedicated Infrastructure or Oracle Autonomous Database on Dedicated Exadata Infrastructure within AWS with minimal changes.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Unify data across Oracle and AWS: </a:t>
            </a: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Oracle </a:t>
            </a:r>
            <a:r>
              <a:rPr kumimoji="0" lang="en-US" sz="1200" b="0" i="0" u="none" strike="noStrike" kern="1200" cap="none" spc="0" normalizeH="0" baseline="0" noProof="0" dirty="0" err="1">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Database@AWS</a:t>
            </a: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allows you to generate deeper insights and develop new innovation by using zero-ETL integrations to unify data across Oracle and AWS for analytics, machine learning, and generative AI.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Simplify management and operations: </a:t>
            </a: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With Oracle </a:t>
            </a:r>
            <a:r>
              <a:rPr kumimoji="0" lang="en-US" sz="1200" b="0" i="0" u="none" strike="noStrike" kern="1200" cap="none" spc="0" normalizeH="0" baseline="0" noProof="0" dirty="0" err="1">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Database@AWS</a:t>
            </a: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you can utilize a unified experience for collaborative support, purchasing, management, and operations.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30810893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A89614D7-4020-4B38-96BD-1F28A9C8D27F}"/>
              </a:ext>
            </a:extLst>
          </p:cNvPr>
          <p:cNvSpPr txBox="1"/>
          <p:nvPr/>
        </p:nvSpPr>
        <p:spPr>
          <a:xfrm>
            <a:off x="171824" y="1269099"/>
            <a:ext cx="11695870" cy="41549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D42D3A"/>
                </a:solidFill>
                <a:effectLst/>
                <a:uLnTx/>
                <a:uFillTx/>
                <a:latin typeface="Amazon Ember" panose="020B0603020204020204" pitchFamily="34" charset="0"/>
                <a:ea typeface="Amazon Ember" panose="020B0603020204020204" pitchFamily="34" charset="0"/>
                <a:cs typeface="Amazon Ember" panose="020B0603020204020204" pitchFamily="34" charset="0"/>
              </a:rPr>
              <a:t>Generative AI</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Bedrock multi-agent collaboration (Preview)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Allowing organizations to build and manage multiple AI agents that work together to solve complex workflows.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(Coming Soon) Amazon Q Business introduces new capability to create complex workflow automations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The generative AI-powered automation capability in Amazon Q Business can help you create complex workflows quickly (coming soon). Amazon Q Business uses a series of advanced agents to create, edit, and maintain workflows.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5"/>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6"/>
              </a:rPr>
              <a:t>News Blog</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4425649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C207EA19-28DF-45B5-926B-A69BD726184D}"/>
              </a:ext>
            </a:extLst>
          </p:cNvPr>
          <p:cNvSpPr txBox="1"/>
          <p:nvPr/>
        </p:nvSpPr>
        <p:spPr>
          <a:xfrm>
            <a:off x="165474" y="1290320"/>
            <a:ext cx="11695870" cy="553997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Q capabilities to support software providers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Quickly enhance your software with composable generative AI features you can integrate into your application.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Automated Reasoning checks (Preview) in Amazon Bedrock Guardrails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Automated Reasoning checks help prevent factual errors from hallucinations and offer verifiable accuracy.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5"/>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6"/>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7AFF"/>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Q Developer accelerates operational investigations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Accelerate operational investigations and remediation.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7"/>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8"/>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73674722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A67D0475-7A28-436C-BFE9-CFA1689A308A}"/>
              </a:ext>
            </a:extLst>
          </p:cNvPr>
          <p:cNvSpPr txBox="1"/>
          <p:nvPr/>
        </p:nvSpPr>
        <p:spPr>
          <a:xfrm>
            <a:off x="165474" y="1286649"/>
            <a:ext cx="11836026" cy="57246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Q Developer automated code reviews and release management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Detect and resolve code quality issues such as logical errors, anti-patterns, code duplication, and security vulnerabilities in your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5"/>
              </a:rPr>
              <a:t>New</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Q Developer documentation generation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Generate in-depth documentation within your source code, including data flow diagrams, so you can understand any codebase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6"/>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dirty="0">
              <a:solidFill>
                <a:srgbClr val="007AFF"/>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Q Developer now provides transformation capabilities for .NET porting (Preview)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Use natural language interaction with autonomous, generative AI agents infused with .NET domain expertise to analyze versions, project types, dependencies, and propose modernization plans.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7"/>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78067089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BC54546F-CB52-4F6F-9761-8611E64BBD22}"/>
              </a:ext>
            </a:extLst>
          </p:cNvPr>
          <p:cNvSpPr txBox="1"/>
          <p:nvPr/>
        </p:nvSpPr>
        <p:spPr>
          <a:xfrm>
            <a:off x="165474" y="1286649"/>
            <a:ext cx="11695870" cy="38933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Q Developer: Transform for mainframe (Preview)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use natural language interaction with autonomous, generative AI agents infused with mainframe and cloud expertise to analyze, document, decompose, and refactor mainframe applications with team reviews and approvals.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5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Q Developer: Transform for VMware Migrations (Preview)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Simplify and automate VMware workload migration to Amazon EC2.</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5"/>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304323882"/>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48EF0769-2FFF-426B-9D17-16527B13B655}"/>
              </a:ext>
            </a:extLst>
          </p:cNvPr>
          <p:cNvSpPr txBox="1"/>
          <p:nvPr/>
        </p:nvSpPr>
        <p:spPr>
          <a:xfrm>
            <a:off x="178174" y="1290320"/>
            <a:ext cx="11931276" cy="458587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GitLab Duo with Amazon Q (Preview)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Development teams using GitLab self-managed with the Ultimate tier subscription can now enable advanced AI agent capabilities from Amazon Q Developer to accelerate feature development, code review, unit testing, and transformation using the GitLab </a:t>
            </a:r>
            <a:r>
              <a:rPr kumimoji="0" lang="en-US" sz="1200" b="0" i="0" u="none" strike="noStrike" kern="1200" cap="none" spc="0" normalizeH="0" baseline="0" noProof="0" dirty="0" err="1">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DevSecOps</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workflows they already know.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 </a:t>
            </a:r>
            <a:endParaRPr kumimoji="0" lang="en-US" sz="900" b="1"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FFFFF"/>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(coming soon) Luma AI in Amazon Bedrock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Generate high-quality video clips from text and images, creating captivating motion graphics from static concepts.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What is 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232B37"/>
                </a:solidFill>
                <a:effectLst/>
                <a:latin typeface="Amazon Ember Display" panose="020F0603020204020204" pitchFamily="34" charset="0"/>
              </a:rPr>
              <a:t>Luma AI is a startup building multimodal foundation models (FMs) and software products with the goal of helping consumers and professionals across industries creatively grow, ideate, and build. Luma AI’s goal is to create an “imagination engine” where users can play with and build new worlds without limiting the imagination.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5"/>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endPar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7124672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6874C7A1-808F-420B-88D4-BEB3A570709D}"/>
              </a:ext>
            </a:extLst>
          </p:cNvPr>
          <p:cNvSpPr txBox="1"/>
          <p:nvPr/>
        </p:nvSpPr>
        <p:spPr>
          <a:xfrm>
            <a:off x="159124" y="1290320"/>
            <a:ext cx="11695870" cy="467820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(coming soon) poolside in Amazon Bedrock</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Addresses the challenges of modern software engineering for large enterprises.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What is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poolside is pioneering the next generation of AI-powered software development tools, purpose-built for modern engineering teams. poolside’s foundation models (FMs), malibu and point, are trained using Reinforcement Learning from Code Execution Feedback (RLCEF), a novel approach to building AI models that improves performance in coding tasks. poolside is deployed in your environment, which allows you to securely and privately connect it to your data and tailor it to your needs—ingesting your code bases, documentation, and knowledge bases to create a model that is uniquely suited to your dev teams and business.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Use Cases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Accelerated code development: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Transform your development velocity with AI that writes production-ready code blocks, understands complex requirements, and suggests optimized solutions in real time. Reduce time spent on boilerplate code and focus on solving core business problems.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Intelligent code completion: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Get context-aware code suggestions that understand your entire code base, not just the current file.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Documentation generation and maintenance: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Create and update technical documentation. Turn tribal knowledge into accessible documentation that evolves with your project.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90622426"/>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2F62BC29-AD5C-4830-A3E5-A4040A06ACF2}"/>
              </a:ext>
            </a:extLst>
          </p:cNvPr>
          <p:cNvSpPr txBox="1"/>
          <p:nvPr/>
        </p:nvSpPr>
        <p:spPr>
          <a:xfrm>
            <a:off x="165474" y="1290320"/>
            <a:ext cx="11695870" cy="264687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D42D3A"/>
                </a:solidFill>
                <a:effectLst/>
                <a:uLnTx/>
                <a:uFillTx/>
                <a:latin typeface="Amazon Ember" panose="020B0603020204020204" pitchFamily="34" charset="0"/>
                <a:ea typeface="Amazon Ember" panose="020B0603020204020204" pitchFamily="34" charset="0"/>
                <a:cs typeface="Amazon Ember" panose="020B0603020204020204" pitchFamily="34" charset="0"/>
              </a:rPr>
              <a:t>Networking &amp; Content Delivery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Access to VPC resources over AWS </a:t>
            </a:r>
            <a:r>
              <a:rPr kumimoji="0" lang="en-US" sz="1800" b="1" i="0" u="none" strike="noStrike" kern="1200" cap="none" spc="0" normalizeH="0" baseline="0" noProof="0" dirty="0" err="1">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PrivateLink</a:t>
            </a:r>
            <a:r>
              <a:rPr kumimoji="0" lang="en-US" sz="18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and Amazon VPC Lattice</a:t>
            </a:r>
            <a:endPar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AWS </a:t>
            </a:r>
            <a:r>
              <a:rPr kumimoji="0" lang="en-US" sz="1200" b="0" i="0" u="none" strike="noStrike" kern="1200" cap="none" spc="0" normalizeH="0" baseline="0" noProof="0" dirty="0" err="1">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PrivateLink</a:t>
            </a: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customers can now use VPC endpoints to privately and securely access VPC resources. These resources, such as databases or clusters, can be in your VPC or on-premises network, need not be load-balanced, and can be shared with other teams in your organization or with external independent software vendor (ISV) partners.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AWS </a:t>
            </a:r>
            <a:r>
              <a:rPr kumimoji="0" lang="en-US" sz="1200" b="0" i="0" u="none" strike="noStrike" kern="1200" cap="none" spc="0" normalizeH="0" baseline="0" noProof="0" dirty="0" err="1">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PrivateLink</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 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Amazon VPC Lattice Product Detail Page </a:t>
            </a: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5"/>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458216707"/>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7231D06F-F66A-4F2E-AD78-A5F71511AAF6}"/>
              </a:ext>
            </a:extLst>
          </p:cNvPr>
          <p:cNvSpPr txBox="1"/>
          <p:nvPr/>
        </p:nvSpPr>
        <p:spPr>
          <a:xfrm>
            <a:off x="180714" y="1290320"/>
            <a:ext cx="11957700" cy="44627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AWS Data Transfer Terminal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9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Secure, physical locations for quick transfer of data to AWS.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What is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Data Transfer Terminal enables you to upload data to any AWS endpoint, including Amazon Simple Storage Service (Amazon S3), Amazon Elastic File System (Amazon EFS), or others, using a high throughput connection.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Use Cases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Accelerate media production and delivery workflows: </a:t>
            </a: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Efficiently transfer high-resolution audio and video files from locations without dedicated high-throughput connectivity, enabling seamless collaboration for geographically dispersed production and editing teams during post-production.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Rapid automotive data processing: </a:t>
            </a: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Upload massive sensor data from automotive test fleets to accelerate advanced driver assistance systems (ADAS) and autonomous driving development. Enable quicker processing and analysis of diverse driving scenarios, refining AI models for enhanced vehicle safety and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Efficiently transfer data created or collected in remote locations: </a:t>
            </a: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Data Transfer Terminals are available where data is created or collected. This enables faster upload of Internet of Things (IoT) data from remote locations that support industrial, agricultural, or research and development use cases.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Migrate legacy data: </a:t>
            </a:r>
            <a:r>
              <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Securely upload legacy data to ensure compliance and easy data management. Maintain device custody throughout migration for data security.</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1"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840870789"/>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CE67931C-982F-4832-9B22-F6AECC944BFD}"/>
              </a:ext>
            </a:extLst>
          </p:cNvPr>
          <p:cNvSpPr txBox="1"/>
          <p:nvPr/>
        </p:nvSpPr>
        <p:spPr>
          <a:xfrm>
            <a:off x="193105" y="1290320"/>
            <a:ext cx="11805789" cy="47089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D42D3A"/>
                </a:solidFill>
                <a:effectLst/>
                <a:uLnTx/>
                <a:uFillTx/>
                <a:latin typeface="Amazon Ember" panose="020B0603020204020204" pitchFamily="34" charset="0"/>
                <a:ea typeface="Amazon Ember" panose="020B0603020204020204" pitchFamily="34" charset="0"/>
                <a:cs typeface="Amazon Ember" panose="020B0603020204020204" pitchFamily="34" charset="0"/>
              </a:rPr>
              <a:t>Nova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Nova Canvas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 state-of-the-art image generation model that creates professional grade images from text or images provided in prompts. Amazon Nova Canvas also provides features that make it easy to edit images using text inputs, and provides controls for adjusting color scheme and layout. The model comes with built-in controls to support safe and responsible AI use. These include features like watermarking and content moderation.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Nova Reel</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 state-of-the-art video generation model that allows customers to easily create high quality video from text and images. Customers can use natural language prompts to control visual style and pacing, including camera motion, rotation, and zooming. Amazon Nova Reel comes with built-in controls to support safety and responsible AI use, including watermarking and content moderation.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93555452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FCA65CDB-8245-42D4-82E9-FB96FAB795BD}"/>
              </a:ext>
            </a:extLst>
          </p:cNvPr>
          <p:cNvSpPr txBox="1"/>
          <p:nvPr/>
        </p:nvSpPr>
        <p:spPr>
          <a:xfrm>
            <a:off x="193105" y="1287204"/>
            <a:ext cx="11805789" cy="41549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D42D3A"/>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SageMaker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DynamoDB zero-ETL integration with Amazon SageMaker Lakehouse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DynamoDB zero-ETL integration with Amazon SageMaker Lakehouse automates the extracting and loading of data from a DynamoDB table into SageMaker Lakehouse, an open and secure </a:t>
            </a:r>
            <a:r>
              <a:rPr kumimoji="0" lang="en-US" sz="1200" b="0" i="0" u="none" strike="noStrike" kern="1200" cap="none" spc="0" normalizeH="0" baseline="0" noProof="0" dirty="0" err="1">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lakehouse</a:t>
            </a: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highlight>
                <a:srgbClr val="FFFF00"/>
              </a:highligh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23232"/>
              </a:solidFill>
              <a:effectLst/>
              <a:highlight>
                <a:srgbClr val="FFFF00"/>
              </a:highligh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SageMaker Data and AI Governance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Access all your data and tools for analytics and AI in a single environment, built on Amazon </a:t>
            </a:r>
            <a:r>
              <a:rPr kumimoji="0" lang="en-US" sz="1200" b="0" i="0" u="none" strike="noStrike" kern="1200" cap="none" spc="0" normalizeH="0" baseline="0" noProof="0" dirty="0" err="1">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DataZone</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highlight>
                <a:srgbClr val="FFFF00"/>
              </a:highligh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5"/>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lang="en-US" sz="1200" dirty="0">
                <a:solidFill>
                  <a:srgbClr val="007AFF"/>
                </a:solidFill>
                <a:latin typeface="Amazon Ember" panose="020B0603020204020204" pitchFamily="34" charset="0"/>
                <a:ea typeface="Amazon Ember" panose="020B0603020204020204" pitchFamily="34" charset="0"/>
                <a:cs typeface="Amazon Ember" panose="020B0603020204020204" pitchFamily="34" charset="0"/>
                <a:hlinkClick r:id="rId6"/>
              </a:rPr>
              <a:t>What's New Post</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23232"/>
              </a:solidFill>
              <a:effectLst/>
              <a:highlight>
                <a:srgbClr val="FFFF00"/>
              </a:highligh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7145137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090DBD74-F1CB-430D-8A5E-6CA465521B5C}"/>
              </a:ext>
            </a:extLst>
          </p:cNvPr>
          <p:cNvSpPr txBox="1"/>
          <p:nvPr/>
        </p:nvSpPr>
        <p:spPr>
          <a:xfrm>
            <a:off x="193105" y="1290320"/>
            <a:ext cx="11805789" cy="215443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Nova Understanding Models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Nova Micro, Amazon Nova Lite, and Amazon Nova Pro are understanding models that accept text, image, or video inputs and generate text output. Amazon Nova understanding models support over 200 languages, text and vision fine-tuning, and easy integration with proprietary data and applications through Amazon Bedrock features like Bedrock Knowledge Bases and Bedrock Agents. Using the appropriate model and techniques like distillation, you can get the optimal intelligence, latency, and costs for your needs with Amazon Nova understanding models.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908114178"/>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1E2F736D-41E7-4745-9099-184DC4F35DD4}"/>
              </a:ext>
            </a:extLst>
          </p:cNvPr>
          <p:cNvSpPr txBox="1"/>
          <p:nvPr/>
        </p:nvSpPr>
        <p:spPr>
          <a:xfrm>
            <a:off x="193105" y="1290320"/>
            <a:ext cx="11805789" cy="190821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D42D3A"/>
                </a:solidFill>
                <a:effectLst/>
                <a:uLnTx/>
                <a:uFillTx/>
                <a:latin typeface="Amazon Ember" panose="020B0603020204020204" pitchFamily="34" charset="0"/>
                <a:ea typeface="Amazon Ember" panose="020B0603020204020204" pitchFamily="34" charset="0"/>
                <a:cs typeface="Amazon Ember" panose="020B0603020204020204" pitchFamily="34" charset="0"/>
              </a:rPr>
              <a:t>Partner</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Buy with AWS</a:t>
            </a: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Accelerate cloud procurement on AWS Partner sites, powered by AWS Marketplace.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528254089"/>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45C20416-0A40-4146-B077-3029E1630534}"/>
              </a:ext>
            </a:extLst>
          </p:cNvPr>
          <p:cNvSpPr txBox="1"/>
          <p:nvPr/>
        </p:nvSpPr>
        <p:spPr>
          <a:xfrm>
            <a:off x="193105" y="1263980"/>
            <a:ext cx="11805789" cy="543225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D42D3A"/>
                </a:solidFill>
                <a:effectLst/>
                <a:uLnTx/>
                <a:uFillTx/>
                <a:latin typeface="Amazon Ember" panose="020B0603020204020204" pitchFamily="34" charset="0"/>
                <a:ea typeface="Amazon Ember" panose="020B0603020204020204" pitchFamily="34" charset="0"/>
                <a:cs typeface="Amazon Ember" panose="020B0603020204020204" pitchFamily="34" charset="0"/>
              </a:rPr>
              <a:t>Security, Identity &amp; Compliance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AWS Security Incident Response</a:t>
            </a:r>
            <a:endPar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Prepare for, respond to, and recover from security events.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What is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AWS Security Incident Response helps you respond when it matters most. The service combines the power of automated monitoring and investigation, accelerated communication and coordination, and direct 24/7 access to the AWS Customer Incident Response Team (CIRT) to quickly prepare for, respond to, and recover from security events.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Customer Benefits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Automate monitoring and investigation of security findings to free up your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Allow AWS Security Incident Response to access service-level permissions, enabling it to read security findings from Amazon </a:t>
            </a:r>
            <a:r>
              <a:rPr kumimoji="0" lang="en-US" sz="1200" b="0" i="0" u="none" strike="noStrike" kern="1200" cap="none" spc="0" normalizeH="0" baseline="0" noProof="0" dirty="0" err="1">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GuardDuty</a:t>
            </a: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and third-party detection tools through AWS Security Hub. This service uses automation and customer-specific data to filter and suppress security findings based on expected behavior, helping your team prioritize critical security alerts and free up resources.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Accelerate communication and coordination for rapid incident response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Streamline security management by centralizing communication, coordination, and remediation in one place. Use service automation to handle routine administrative tasks, allowing your security teams to concentrate on responding to and recovering from security events.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8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Access AWS security experts 24/7 for specialized assistance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Get 24/7 direct access to the AWS Customer Incident Response Team (CIRT). This dedicated group of security experts has specialized knowledge to help customers respond to and recover from security incidents.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Experience continual security improvements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Use the service to centralize the tracking, storage, and management of current and past security events. This provides your team with valuable insights, enables learning from historical data, and facilitates improvements to enhance your overall security posture.</a:t>
            </a:r>
          </a:p>
        </p:txBody>
      </p:sp>
    </p:spTree>
    <p:extLst>
      <p:ext uri="{BB962C8B-B14F-4D97-AF65-F5344CB8AC3E}">
        <p14:creationId xmlns:p14="http://schemas.microsoft.com/office/powerpoint/2010/main" val="4230292401"/>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ED1B9C72-0DB8-43E8-80A2-32F7786DCF7F}"/>
              </a:ext>
            </a:extLst>
          </p:cNvPr>
          <p:cNvSpPr txBox="1"/>
          <p:nvPr/>
        </p:nvSpPr>
        <p:spPr>
          <a:xfrm>
            <a:off x="205297" y="1290320"/>
            <a:ext cx="11712932" cy="363176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AWS Security Incident Response </a:t>
            </a:r>
            <a:r>
              <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(continued)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r>
              <a:rPr lang="en-US" sz="16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Use Cases </a:t>
            </a:r>
            <a:endParaRPr lang="en-US" sz="1600" b="0"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r>
              <a:rPr lang="en-US" sz="1200" b="1"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Prepare and simulate a security event: </a:t>
            </a:r>
            <a:r>
              <a:rPr lang="en-US" sz="1200" b="0" i="0" u="none" strike="noStrike" baseline="0" dirty="0">
                <a:solidFill>
                  <a:schemeClr val="bg1"/>
                </a:solidFill>
                <a:latin typeface="Amazon Ember" panose="020B0603020204020204" pitchFamily="34" charset="0"/>
                <a:ea typeface="Amazon Ember" panose="020B0603020204020204" pitchFamily="34" charset="0"/>
                <a:cs typeface="Amazon Ember" panose="020B0603020204020204" pitchFamily="34" charset="0"/>
              </a:rPr>
              <a:t>Utilize this service to prepare and equip your security teams for success. Conduct tabletop exercises and simulations to replicate potential scenarios, enhancing your team's ability to respond rapidly and recover effectively. By practicing your procedures, you can identify gaps, improve coordination, and ensure your team is ready to act decisively when a security event occurs.</a:t>
            </a:r>
          </a:p>
          <a:p>
            <a:endParaRPr kumimoji="0" lang="en-US" sz="1200" kern="1200" cap="none" spc="0" normalizeH="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Respond to an active security event</a:t>
            </a:r>
          </a:p>
          <a:p>
            <a:r>
              <a:rPr lang="en-US" sz="1200" b="0" i="0" dirty="0">
                <a:solidFill>
                  <a:schemeClr val="bg1"/>
                </a:solidFill>
                <a:effectLst/>
                <a:latin typeface="Amazon Ember" panose="020B0603020204020204" pitchFamily="34" charset="0"/>
                <a:ea typeface="Amazon Ember" panose="020B0603020204020204" pitchFamily="34" charset="0"/>
                <a:cs typeface="Amazon Ember" panose="020B0603020204020204" pitchFamily="34" charset="0"/>
              </a:rPr>
              <a:t>When a security event occurs, you can use the service to respond in a way that best suits your organization's needs. The service offers multiple response options, including: internal response by your own security team, engagement of third-party security providers, or support from the AWS Customer Incident Response Team (CIRT). These options allow your organization to effectively manage and recover from security event.</a:t>
            </a:r>
          </a:p>
          <a:p>
            <a:endParaRPr kumimoji="0" lang="en-US" sz="1200" u="none" strike="noStrike" kern="1200" cap="none" spc="0" normalizeH="0" baseline="0" noProof="0" dirty="0">
              <a:ln>
                <a:noFill/>
              </a:ln>
              <a:solidFill>
                <a:schemeClr val="bg1"/>
              </a:solidFill>
              <a:uLnTx/>
              <a:uFillTx/>
              <a:latin typeface="Amazon Ember" panose="020B0603020204020204" pitchFamily="34" charset="0"/>
              <a:ea typeface="Amazon Ember" panose="020B0603020204020204" pitchFamily="34" charset="0"/>
              <a:cs typeface="Amazon Ember" panose="020B0603020204020204" pitchFamily="34" charset="0"/>
            </a:endParaRPr>
          </a:p>
          <a:p>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Streamline post-incident reporting and analysis</a:t>
            </a:r>
          </a:p>
          <a:p>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Get a detailed report for any AWS-supported security case. These reports offer a complete summary of case activities, suggested remediation actions to improve your security posture, and key metrics about the security event.</a:t>
            </a:r>
          </a:p>
          <a:p>
            <a:endParaRPr lang="en-US" sz="1200"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677817481"/>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4CF2C8B1-E558-422D-BDFE-02579DDD2978}"/>
              </a:ext>
            </a:extLst>
          </p:cNvPr>
          <p:cNvSpPr txBox="1"/>
          <p:nvPr/>
        </p:nvSpPr>
        <p:spPr>
          <a:xfrm>
            <a:off x="184524" y="1290320"/>
            <a:ext cx="9044940" cy="415498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D42D3A"/>
                </a:solidFill>
                <a:effectLst/>
                <a:uLnTx/>
                <a:uFillTx/>
                <a:latin typeface="Amazon Ember" panose="020B0603020204020204" pitchFamily="34" charset="0"/>
                <a:ea typeface="Amazon Ember" panose="020B0603020204020204" pitchFamily="34" charset="0"/>
                <a:cs typeface="Amazon Ember" panose="020B0603020204020204" pitchFamily="34" charset="0"/>
              </a:rPr>
              <a:t>Storage</a:t>
            </a:r>
            <a:endParaRPr kumimoji="0" lang="en-US" sz="2000" b="0" i="0" u="none" strike="noStrike" kern="1200" cap="none" spc="0" normalizeH="0" baseline="0" noProof="0" dirty="0">
              <a:ln>
                <a:noFill/>
              </a:ln>
              <a:solidFill>
                <a:srgbClr val="D42D3A"/>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a:t>
            </a:r>
            <a:r>
              <a:rPr kumimoji="0" lang="en-US" sz="1800" b="1" i="0" u="none" strike="noStrike" kern="1200" cap="none" spc="0" normalizeH="0" baseline="0" noProof="0" dirty="0" err="1">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FSx</a:t>
            </a:r>
            <a:r>
              <a:rPr kumimoji="0" lang="en-US" sz="18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Intelligent-Tiering</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Provide authorized end users access to data in Amazon S3 directly from your own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a:defRPr/>
            </a:pPr>
            <a:r>
              <a:rPr lang="en-US"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Amazon S3 Metadata (Preview)</a:t>
            </a:r>
          </a:p>
          <a:p>
            <a:pPr>
              <a:defRPr/>
            </a:pPr>
            <a:endParaRPr lang="en-US" sz="1200"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Accelerate data discovery with near real-time object metadata.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5"/>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6"/>
              </a:rPr>
              <a:t>What's New Post</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chemeClr val="bg1"/>
              </a:solidFill>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00568856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A7BBAB6B-E5F2-43D8-A667-192BEEDE5C1F}"/>
              </a:ext>
            </a:extLst>
          </p:cNvPr>
          <p:cNvSpPr txBox="1"/>
          <p:nvPr/>
        </p:nvSpPr>
        <p:spPr>
          <a:xfrm>
            <a:off x="171824" y="1290320"/>
            <a:ext cx="9044940" cy="36625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S3 Tables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Optimize query performance and cost as your data lake scales.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7AFF"/>
                </a:solidFill>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Storage Browser for Amazon Simple Storage Service (Amazon S3)</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Provide authorized end users access to data in Amazon S3 directly from your own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5"/>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6"/>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23232"/>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33670952"/>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9B6874DA-C0AF-4712-873D-EBFC6DF31958}"/>
              </a:ext>
            </a:extLst>
          </p:cNvPr>
          <p:cNvSpPr txBox="1"/>
          <p:nvPr/>
        </p:nvSpPr>
        <p:spPr>
          <a:xfrm>
            <a:off x="193105" y="1290320"/>
            <a:ext cx="11805789" cy="57246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SageMaker </a:t>
            </a:r>
            <a:r>
              <a:rPr kumimoji="0" lang="en-US" sz="1800" b="1" i="0" u="none" strike="noStrike" kern="1200" cap="none" spc="0" normalizeH="0" baseline="0" noProof="0" dirty="0" err="1">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HyperPod</a:t>
            </a: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flexible training plans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Train generative AI models within your timelines and budgets.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highlight>
                <a:srgbClr val="FFFF00"/>
              </a:highligh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23232"/>
              </a:solidFill>
              <a:effectLst/>
              <a:highlight>
                <a:srgbClr val="FFFF00"/>
              </a:highligh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SageMaker </a:t>
            </a:r>
            <a:r>
              <a:rPr kumimoji="0" lang="en-US" sz="1800" b="1" i="0" u="none" strike="noStrike" kern="1200" cap="none" spc="0" normalizeH="0" baseline="0" noProof="0" dirty="0" err="1">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HyperPod</a:t>
            </a: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recipes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Train and fine-tune publicly available foundation models (FMs) in minutes with state-of-the-art performance.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highlight>
                <a:srgbClr val="FFFF00"/>
              </a:highligh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5"/>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6"/>
              </a:rPr>
              <a:t>What's New Post</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7AFF"/>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SageMaker Lakehouse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Simplify analytics and AI with a unified, open, and secure data </a:t>
            </a:r>
            <a:r>
              <a:rPr kumimoji="0" lang="en-US" sz="1200" b="0" i="0" u="none" strike="noStrike" kern="1200" cap="none" spc="0" normalizeH="0" baseline="0" noProof="0" dirty="0" err="1">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lakehouse</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highlight>
                <a:srgbClr val="FFFF00"/>
              </a:highligh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7"/>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8"/>
              </a:rPr>
              <a:t>What's New Post</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23232"/>
              </a:solidFill>
              <a:effectLst/>
              <a:highlight>
                <a:srgbClr val="FFFF00"/>
              </a:highligh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3127458530"/>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626CE870-E0CC-4F0B-AB8B-C8E053CDC3FF}"/>
              </a:ext>
            </a:extLst>
          </p:cNvPr>
          <p:cNvSpPr txBox="1"/>
          <p:nvPr/>
        </p:nvSpPr>
        <p:spPr>
          <a:xfrm>
            <a:off x="193105" y="1290320"/>
            <a:ext cx="11805789" cy="42165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SageMaker Lakehouse and Amazon Redshift support for zero-ETL integrations from applications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SageMaker Lakehouse and Amazon Redshift now support zero-ETL integrations from applications, automating the extraction and loading of data from eight applications, including Salesforce, SAP, ServiceNow, and Zendesk. As an open, unified, and secure </a:t>
            </a:r>
            <a:r>
              <a:rPr kumimoji="0" lang="en-US" sz="1200" b="0" i="0" u="none" strike="noStrike" kern="1200" cap="none" spc="0" normalizeH="0" baseline="0" noProof="0" dirty="0" err="1">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lakehouse</a:t>
            </a: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 for your analytics and AI initiatives, Amazon SageMaker Lakehouse enhances these integrations to streamline your data management processes.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bg1"/>
              </a:solidFill>
              <a:effectLst/>
              <a:highlight>
                <a:srgbClr val="FFFF00"/>
              </a:highligh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sv-SE"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sv-SE" sz="1200"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sv-SE"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SageMaker partner AI apps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Deploy, and use best-in-class machine learning (ML) and generative AI development applications from leading app providers privately and securely, all without leaving Amazon SageMaker AI.</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highlight>
                <a:srgbClr val="FFFF00"/>
              </a:highligh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5"/>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6"/>
              </a:rPr>
              <a:t>What's New Post</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323232"/>
              </a:solidFill>
              <a:effectLst/>
              <a:highlight>
                <a:srgbClr val="FFFF00"/>
              </a:highligh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10607312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D8C1F969-D7A5-4B79-9A8A-FCDD76FF3EE0}"/>
              </a:ext>
            </a:extLst>
          </p:cNvPr>
          <p:cNvSpPr txBox="1"/>
          <p:nvPr/>
        </p:nvSpPr>
        <p:spPr>
          <a:xfrm>
            <a:off x="201708" y="1290320"/>
            <a:ext cx="11788583" cy="517064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SageMaker Unified Studio (Preview)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The next generation of Amazon SageMaker is the center for all your data, analytics, and AI.</a:t>
            </a: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What is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SageMaker is a unified platform for data, analytics, and AI. Bringing together widely-adopted AWS machine learning and analytics capabilities, Amazon SageMaker delivers an integrated experience for analytics and AI with unified access to all your data. Collaborate and build faster from a unified studio (preview) using familiar AWS tools for model development, generative AI, data processing, and SQL analytics, accelerated by Amazon Q Developer, the most capable generative AI assistant for software development. Access all your data whether it’s stored in data lakes, data warehouses, third-party or federated data sources, with governance built-in to meet enterprise security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Customer Benefits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Collaborate and build faster with a single data and AI development environment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SageMaker Unified Studio (preview) provides an integrated experience to use all your data and tools for analytics and AI. Discover your data and put it to work using familiar AWS tools for model development, generative AI, data processing, and SQL analytics. Work across compute resources using unified notebooks, discover and query diverse data sources with a built-in SQL editor, train and deploy AI models at scale, and rapidly build custom generative AI applications. Create and securely share analytics and AI artifacts such as data, models, and generative AI applications to bring data products to market faster.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highlight>
                <a:srgbClr val="FFFF00"/>
              </a:highlight>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Develop and scale AI use cases with a broad set of tools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Accelerate AI in Amazon SageMaker with a comprehensive set of AI development capabilities that are secure by design. Train, customize, and deploy ML and foundation models (FMs) on a highly performant and cost-effective infrastructure. Use purpose-built tools spanning the entire AI lifecycle— from high-performance integrated development environments (IDEs) and distributed training to inference, AI ops, governance, and observability. Rapidly create generative AI applications tailored to your business with cutting-edge models and your proprietary data. Speed up AI development with Amazon Q Developer, helping you more easily discover data, build and train ML models, generate SQL queries, and create and run data pipeline jobs, all through natural language.</a:t>
            </a:r>
          </a:p>
        </p:txBody>
      </p:sp>
    </p:spTree>
    <p:extLst>
      <p:ext uri="{BB962C8B-B14F-4D97-AF65-F5344CB8AC3E}">
        <p14:creationId xmlns:p14="http://schemas.microsoft.com/office/powerpoint/2010/main" val="308349922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12810337-E66F-470B-B7B9-9731DBF3B496}"/>
              </a:ext>
            </a:extLst>
          </p:cNvPr>
          <p:cNvSpPr txBox="1"/>
          <p:nvPr/>
        </p:nvSpPr>
        <p:spPr>
          <a:xfrm>
            <a:off x="166148" y="1375549"/>
            <a:ext cx="11859703" cy="320087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SageMaker Unified Studio (Preview) </a:t>
            </a:r>
            <a:r>
              <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(continued)</a:t>
            </a:r>
            <a:endPar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Reduce data silos with an open </a:t>
            </a:r>
            <a:r>
              <a:rPr kumimoji="0" lang="en-US" sz="1200" b="1" i="0" u="none" strike="noStrike" kern="1200" cap="none" spc="0" normalizeH="0" baseline="0" noProof="0" dirty="0" err="1">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lakehouse</a:t>
            </a:r>
            <a:r>
              <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to unify all your data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Unify all your data across Amazon Simple Storage Service (Amazon S3) data lakes and Amazon Redshift data warehouses with Amazon SageMaker Lakehouse. Gain the flexibility to access and query your data with all Apache Iceberg–compatible tools and engines on a single copy of analytics data. Secure your data by defining fine-grained permissions, applied across your analytics and AI tools in the </a:t>
            </a:r>
            <a:r>
              <a:rPr kumimoji="0" lang="en-US" sz="1200" b="0" i="0" u="none" strike="noStrike" kern="1200" cap="none" spc="0" normalizeH="0" baseline="0" noProof="0" dirty="0" err="1">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lakehouse</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Bring data from operational databases and applications into your </a:t>
            </a:r>
            <a:r>
              <a:rPr kumimoji="0" lang="en-US" sz="1200" b="0" i="0" u="none" strike="noStrike" kern="1200" cap="none" spc="0" normalizeH="0" baseline="0" noProof="0" dirty="0" err="1">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lakehouse</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in near real time through zero- ETL integrations. Additionally, access and query data in place with federated query capabilities across third-party data 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Meet your enterprise security needs with end-to-end data and AI governance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Ensure enterprise security with built-in governance throughout the entire data and AI lifecycle. Amazon SageMaker empowers you to control access to the right data, models, and development artifacts by the right user for the right purpose. Consistently define and enforce access policies using a single permission model with fine-grained access controls with Amazon SageMaker Catalog. Safeguard and protect your AI models with data classification, toxicity detection, guardrails, and responsible AI policies. Gain trust throughout your organization through data-quality monitoring and automation, sensitive data detection, and data and ML lineage.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highlight>
                <a:srgbClr val="FFFF00"/>
              </a:highligh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Next Generation of Amazon SageMaker What's New Post</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5"/>
              </a:rPr>
              <a:t>Amazon SageMaker Unified Studio (Preview) What's New Post</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790508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6775CF4F-09F3-484A-A666-D4F21C0BBC38}"/>
              </a:ext>
            </a:extLst>
          </p:cNvPr>
          <p:cNvSpPr txBox="1"/>
          <p:nvPr/>
        </p:nvSpPr>
        <p:spPr>
          <a:xfrm>
            <a:off x="175038" y="1290320"/>
            <a:ext cx="11841923" cy="57246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Data Lineage in Amazon </a:t>
            </a:r>
            <a:r>
              <a:rPr lang="en-US" b="1" dirty="0" err="1">
                <a:solidFill>
                  <a:srgbClr val="000000"/>
                </a:solidFill>
                <a:latin typeface="Amazon Ember" panose="020B0603020204020204" pitchFamily="34" charset="0"/>
                <a:ea typeface="Amazon Ember" panose="020B0603020204020204" pitchFamily="34" charset="0"/>
                <a:cs typeface="Amazon Ember" panose="020B0603020204020204" pitchFamily="34" charset="0"/>
              </a:rPr>
              <a:t>DataZone</a:t>
            </a:r>
            <a:r>
              <a:rPr lang="en-US"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 and next generation of Amazon SageMaker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Automatically capture lineage from AWS Glue and Amazon Redshift to visualize lineage events from source to consumption.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5"/>
              </a:rPr>
              <a:t>What's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6"/>
              </a:rPr>
              <a:t>New</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5"/>
              </a:rPr>
              <a:t> Post</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323232"/>
              </a:solidFill>
              <a:effectLst/>
              <a:highlight>
                <a:srgbClr val="FFFF00"/>
              </a:highligh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rPr>
              <a:t>Generative AI development on shared compute resources within SageMaker </a:t>
            </a:r>
            <a:r>
              <a:rPr lang="en-US" b="1" dirty="0" err="1">
                <a:solidFill>
                  <a:srgbClr val="000000"/>
                </a:solidFill>
                <a:latin typeface="Amazon Ember" panose="020B0603020204020204" pitchFamily="34" charset="0"/>
                <a:ea typeface="Amazon Ember" panose="020B0603020204020204" pitchFamily="34" charset="0"/>
                <a:cs typeface="Amazon Ember" panose="020B0603020204020204" pitchFamily="34" charset="0"/>
              </a:rPr>
              <a:t>HyperPod</a:t>
            </a:r>
            <a:endParaRPr lang="en-US" b="1" dirty="0">
              <a:solidFill>
                <a:srgbClr val="000000"/>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Scale and accelerate generative AI model development across thousands of AI accelerators.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7"/>
              </a:rPr>
              <a: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5"/>
              </a:rPr>
              <a:t>What's New Post</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000" dirty="0">
              <a:solidFill>
                <a:srgbClr val="007AFF"/>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Unification and fine grained access controls on federated sources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Analyze your data lake and federated data sources such as Amazon Redshift, Amazon DynamoDB, or Snowflake using SQL without extract, transform, and load (ETL) scripts.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8"/>
              </a:rPr>
              <a: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9"/>
              </a:rPr>
              <a:t>What's New Post</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p:txBody>
      </p:sp>
    </p:spTree>
    <p:extLst>
      <p:ext uri="{BB962C8B-B14F-4D97-AF65-F5344CB8AC3E}">
        <p14:creationId xmlns:p14="http://schemas.microsoft.com/office/powerpoint/2010/main" val="263719153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A9569FD-BA2A-4AF5-9563-E846577229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1290320"/>
          </a:xfrm>
          <a:prstGeom prst="rect">
            <a:avLst/>
          </a:prstGeom>
        </p:spPr>
      </p:pic>
      <p:sp>
        <p:nvSpPr>
          <p:cNvPr id="14" name="TextBox 13">
            <a:extLst>
              <a:ext uri="{FF2B5EF4-FFF2-40B4-BE49-F238E27FC236}">
                <a16:creationId xmlns:a16="http://schemas.microsoft.com/office/drawing/2014/main" id="{FE5FDCA8-0BAD-43DF-AF8E-DD79C41E67C0}"/>
              </a:ext>
            </a:extLst>
          </p:cNvPr>
          <p:cNvSpPr txBox="1"/>
          <p:nvPr/>
        </p:nvSpPr>
        <p:spPr>
          <a:xfrm>
            <a:off x="10338387" y="445105"/>
            <a:ext cx="1409040" cy="400110"/>
          </a:xfrm>
          <a:prstGeom prst="rect">
            <a:avLst/>
          </a:prstGeom>
          <a:noFill/>
        </p:spPr>
        <p:txBody>
          <a:bodyPr wrap="none" lIns="0" r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rgbClr val="FFFFFF"/>
                </a:solidFill>
                <a:effectLst/>
                <a:uLnTx/>
                <a:uFillTx/>
                <a:latin typeface="Amazon Ember Display"/>
                <a:ea typeface="+mn-ea"/>
                <a:cs typeface="+mn-cs"/>
              </a:rPr>
              <a:t>Cheat Sheet</a:t>
            </a:r>
          </a:p>
        </p:txBody>
      </p:sp>
      <p:sp>
        <p:nvSpPr>
          <p:cNvPr id="5" name="object 18">
            <a:extLst>
              <a:ext uri="{FF2B5EF4-FFF2-40B4-BE49-F238E27FC236}">
                <a16:creationId xmlns:a16="http://schemas.microsoft.com/office/drawing/2014/main" id="{6C3712B4-A3B6-445F-AF22-03E548ADB133}"/>
              </a:ext>
            </a:extLst>
          </p:cNvPr>
          <p:cNvSpPr txBox="1">
            <a:spLocks/>
          </p:cNvSpPr>
          <p:nvPr/>
        </p:nvSpPr>
        <p:spPr>
          <a:xfrm>
            <a:off x="330656" y="6562866"/>
            <a:ext cx="6873240" cy="133370"/>
          </a:xfrm>
          <a:prstGeom prst="rect">
            <a:avLst/>
          </a:prstGeom>
        </p:spPr>
        <p:txBody>
          <a:bodyPr vert="horz" wrap="square" lIns="0" tIns="10160" rIns="0" bIns="0" rtlCol="0">
            <a:spAutoFit/>
          </a:bodyPr>
          <a:lstStyle>
            <a:defPPr>
              <a:defRPr kern="0"/>
            </a:defPPr>
            <a:lvl1pPr>
              <a:defRPr sz="1100" b="0" i="0">
                <a:solidFill>
                  <a:srgbClr val="151C25"/>
                </a:solidFill>
                <a:latin typeface="Amazon Ember Display"/>
                <a:cs typeface="Amazon Ember Display"/>
              </a:defRPr>
            </a:lvl1pPr>
          </a:lstStyle>
          <a:p>
            <a:pPr marL="12700" marR="0" lvl="0" indent="0" algn="l" defTabSz="914400" rtl="0" eaLnBrk="1" fontAlgn="auto" latinLnBrk="0" hangingPunct="1">
              <a:lnSpc>
                <a:spcPct val="100000"/>
              </a:lnSpc>
              <a:spcBef>
                <a:spcPts val="80"/>
              </a:spcBef>
              <a:spcAft>
                <a:spcPts val="0"/>
              </a:spcAft>
              <a:buClrTx/>
              <a:buSzTx/>
              <a:buFontTx/>
              <a:buNone/>
              <a:tabLst/>
              <a:defRPr/>
            </a:pP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2024,</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Amazon</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Web</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Services,</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Inc.</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or</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its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affiliates.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All</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rights</a:t>
            </a:r>
            <a:r>
              <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rPr>
              <a:t> </a:t>
            </a:r>
            <a:r>
              <a:rPr kumimoji="0" lang="en-US" sz="800" b="0" i="0" u="none" strike="noStrike" kern="0" cap="none" spc="0" normalizeH="0" baseline="0" noProof="0" dirty="0">
                <a:ln>
                  <a:noFill/>
                </a:ln>
                <a:solidFill>
                  <a:srgbClr val="151C25"/>
                </a:solidFill>
                <a:effectLst/>
                <a:uLnTx/>
                <a:uFillTx/>
                <a:latin typeface="Amazon Ember Display"/>
                <a:ea typeface="+mn-ea"/>
                <a:cs typeface="Amazon Ember Display" panose="020F0603020204020204" pitchFamily="34" charset="0"/>
              </a:rPr>
              <a:t>reserved.</a:t>
            </a:r>
            <a:r>
              <a:rPr kumimoji="0" lang="en-US" sz="800" b="0" i="0" u="none" strike="noStrike" kern="0" cap="none" spc="15" normalizeH="0" baseline="0" noProof="0" dirty="0">
                <a:ln>
                  <a:noFill/>
                </a:ln>
                <a:solidFill>
                  <a:srgbClr val="151C25"/>
                </a:solidFill>
                <a:effectLst/>
                <a:uLnTx/>
                <a:uFillTx/>
                <a:latin typeface="Amazon Ember Display"/>
                <a:ea typeface="+mn-ea"/>
                <a:cs typeface="Amazon Ember Display" panose="020F0603020204020204" pitchFamily="34" charset="0"/>
              </a:rPr>
              <a:t> </a:t>
            </a:r>
            <a:endParaRPr kumimoji="0" lang="en-US" sz="800" b="0" i="0" u="none" strike="noStrike" kern="0" cap="none" spc="-10" normalizeH="0" baseline="0" noProof="0" dirty="0">
              <a:ln>
                <a:noFill/>
              </a:ln>
              <a:solidFill>
                <a:srgbClr val="151C25"/>
              </a:solidFill>
              <a:effectLst/>
              <a:uLnTx/>
              <a:uFillTx/>
              <a:latin typeface="Amazon Ember Display"/>
              <a:ea typeface="+mn-ea"/>
              <a:cs typeface="Amazon Ember Display" panose="020F0603020204020204" pitchFamily="34" charset="0"/>
            </a:endParaRPr>
          </a:p>
        </p:txBody>
      </p:sp>
      <p:sp>
        <p:nvSpPr>
          <p:cNvPr id="6" name="Holder 7">
            <a:extLst>
              <a:ext uri="{FF2B5EF4-FFF2-40B4-BE49-F238E27FC236}">
                <a16:creationId xmlns:a16="http://schemas.microsoft.com/office/drawing/2014/main" id="{09320C61-E2BE-4537-9DC3-1B7244711550}"/>
              </a:ext>
            </a:extLst>
          </p:cNvPr>
          <p:cNvSpPr txBox="1">
            <a:spLocks/>
          </p:cNvSpPr>
          <p:nvPr/>
        </p:nvSpPr>
        <p:spPr>
          <a:xfrm>
            <a:off x="7294286" y="6532078"/>
            <a:ext cx="4623943" cy="194945"/>
          </a:xfrm>
          <a:prstGeom prst="rect">
            <a:avLst/>
          </a:prstGeom>
        </p:spPr>
        <p:txBody>
          <a:bodyPr lIns="0" tIns="0" rIns="0" bIns="0">
            <a:normAutofit/>
          </a:bodyPr>
          <a:lstStyle>
            <a:defPPr>
              <a:defRPr kern="0"/>
            </a:defPPr>
            <a:lvl1pPr algn="r">
              <a:defRPr sz="1100" b="1" i="0">
                <a:solidFill>
                  <a:schemeClr val="tx1"/>
                </a:solidFill>
                <a:latin typeface="Amazon Ember Display" panose="020F0603020204020204" pitchFamily="34" charset="0"/>
                <a:ea typeface="Amazon Ember Display" panose="020F0603020204020204" pitchFamily="34" charset="0"/>
                <a:cs typeface="Amazon Ember Display" panose="020F0603020204020204" pitchFamily="34" charset="0"/>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B6F15528-21DE-4FAA-801E-634DDDAF4B2B}" type="slidenum">
              <a:rPr kumimoji="0" lang="en-US" sz="1100" b="0" i="0" u="none" strike="noStrike" kern="0" cap="none" spc="0" normalizeH="0" baseline="0" noProof="0" smtClean="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100" b="0" i="0" u="none" strike="noStrike" kern="0" cap="none" spc="0" normalizeH="0" baseline="0" noProof="0" dirty="0">
              <a:ln>
                <a:noFill/>
              </a:ln>
              <a:solidFill>
                <a:prstClr val="black"/>
              </a:solidFill>
              <a:effectLst/>
              <a:uLnTx/>
              <a:uFillTx/>
              <a:latin typeface="Amazon Ember Display" panose="020F0603020204020204" pitchFamily="34" charset="0"/>
              <a:ea typeface="Amazon Ember Display" panose="020F0603020204020204" pitchFamily="34" charset="0"/>
              <a:cs typeface="Amazon Ember Display" panose="020F0603020204020204" pitchFamily="34" charset="0"/>
            </a:endParaRPr>
          </a:p>
        </p:txBody>
      </p:sp>
      <p:sp>
        <p:nvSpPr>
          <p:cNvPr id="7" name="TextBox 6">
            <a:extLst>
              <a:ext uri="{FF2B5EF4-FFF2-40B4-BE49-F238E27FC236}">
                <a16:creationId xmlns:a16="http://schemas.microsoft.com/office/drawing/2014/main" id="{5E9826F9-59FB-4378-B5C6-620984276352}"/>
              </a:ext>
            </a:extLst>
          </p:cNvPr>
          <p:cNvSpPr txBox="1"/>
          <p:nvPr/>
        </p:nvSpPr>
        <p:spPr>
          <a:xfrm>
            <a:off x="229682" y="1290320"/>
            <a:ext cx="11517745" cy="532453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srgbClr val="D42D3A"/>
                </a:solidFill>
                <a:effectLst/>
                <a:uLnTx/>
                <a:uFillTx/>
                <a:latin typeface="Amazon Ember" panose="020B0603020204020204" pitchFamily="34" charset="0"/>
                <a:ea typeface="Amazon Ember" panose="020B0603020204020204" pitchFamily="34" charset="0"/>
                <a:cs typeface="Amazon Ember" panose="020B0603020204020204" pitchFamily="34" charset="0"/>
              </a:rPr>
              <a:t>Compute</a:t>
            </a:r>
            <a:endParaRPr kumimoji="0" lang="en-US" sz="2000" b="0" i="0" u="none" strike="noStrike" kern="1200" cap="none" spc="0" normalizeH="0" baseline="0" noProof="0" dirty="0">
              <a:ln>
                <a:noFill/>
              </a:ln>
              <a:solidFill>
                <a:srgbClr val="D42D3A"/>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EC2 Trn2 instances and </a:t>
            </a:r>
            <a:r>
              <a:rPr kumimoji="0" lang="en-US" sz="1800" b="1" i="0" u="none" strike="noStrike" kern="1200" cap="none" spc="0" normalizeH="0" baseline="0" noProof="0" dirty="0" err="1">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UltraServers</a:t>
            </a:r>
            <a:endParaRPr kumimoji="0" lang="en-US" sz="18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Most powerful EC2 compute for generative AI training and inference.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Resources </a:t>
            </a:r>
            <a:endParaRPr kumimoji="0" lang="en-US" sz="16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3"/>
              </a:rPr>
              <a:t>Product Detail Page</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0000"/>
                </a:solidFill>
                <a:effectLst/>
                <a:uLnTx/>
                <a:uFillTx/>
                <a:latin typeface="Amazon Ember" panose="020B0603020204020204" pitchFamily="34" charset="0"/>
                <a:ea typeface="Amazon Ember" panose="020B0603020204020204" pitchFamily="34" charset="0"/>
                <a:cs typeface="Amazon Ember" panose="020B0603020204020204" pitchFamily="34" charset="0"/>
              </a:rPr>
              <a:t>| </a:t>
            </a:r>
            <a:r>
              <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hlinkClick r:id="rId4"/>
              </a:rPr>
              <a:t>What's New Post </a:t>
            </a: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007AFF"/>
              </a:solidFill>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007AFF"/>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Elastic VMware Service (EVS) (Preview)</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Short Description </a:t>
            </a:r>
            <a:endParaRPr kumimoji="0" lang="en-US" sz="16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The fastest path to migrate and operate VMware workloads on AWS.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What is it?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Amazon EVS allows you to run VMware Cloud Foundation (VCF) directly within your Amazon Virtual Private Cloud (Amazon VPC). Leverage the scale, resilience, and performance of AWS together with familiar VCF software and tools. Amazon EVS simplifies deployment of a ready-to-use VCF environment. Choose from self-managed or managed options for control and customization of your VMware architecture. Embrace AWS native and managed services to drive business agility, innovation, and transformation.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Customer Benefits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Simplify and accelerate your migration to AWS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chemeClr val="bg1"/>
                </a:solidFill>
                <a:effectLst/>
                <a:uLnTx/>
                <a:uFillTx/>
                <a:latin typeface="Amazon Ember" panose="020B0603020204020204" pitchFamily="34" charset="0"/>
                <a:ea typeface="Amazon Ember" panose="020B0603020204020204" pitchFamily="34" charset="0"/>
                <a:cs typeface="Amazon Ember" panose="020B0603020204020204" pitchFamily="34" charset="0"/>
              </a:rPr>
              <a:t>Remove migration friction and ensure operational consistency with subscription portability and automated deployment of VCF in the cloud. Extend on-premises networks and migrate workloads without having to change IP addresses, retrain staff, or re-write operational runbooks.</a:t>
            </a:r>
          </a:p>
        </p:txBody>
      </p:sp>
    </p:spTree>
    <p:extLst>
      <p:ext uri="{BB962C8B-B14F-4D97-AF65-F5344CB8AC3E}">
        <p14:creationId xmlns:p14="http://schemas.microsoft.com/office/powerpoint/2010/main" val="1343754425"/>
      </p:ext>
    </p:extLst>
  </p:cSld>
  <p:clrMapOvr>
    <a:masterClrMapping/>
  </p:clrMapOvr>
  <p:transition>
    <p:fade/>
  </p:transition>
</p:sld>
</file>

<file path=ppt/theme/theme1.xml><?xml version="1.0" encoding="utf-8"?>
<a:theme xmlns:a="http://schemas.openxmlformats.org/drawingml/2006/main" name="AWS re:Invent">
  <a:themeElements>
    <a:clrScheme name="Custom 29">
      <a:dk1>
        <a:srgbClr val="000000"/>
      </a:dk1>
      <a:lt1>
        <a:srgbClr val="FFFFFF"/>
      </a:lt1>
      <a:dk2>
        <a:srgbClr val="09051B"/>
      </a:dk2>
      <a:lt2>
        <a:srgbClr val="F2F4F4"/>
      </a:lt2>
      <a:accent1>
        <a:srgbClr val="0EEDAF"/>
      </a:accent1>
      <a:accent2>
        <a:srgbClr val="F2FF85"/>
      </a:accent2>
      <a:accent3>
        <a:srgbClr val="FF706E"/>
      </a:accent3>
      <a:accent4>
        <a:srgbClr val="FF00F7"/>
      </a:accent4>
      <a:accent5>
        <a:srgbClr val="BC007A"/>
      </a:accent5>
      <a:accent6>
        <a:srgbClr val="2C0152"/>
      </a:accent6>
      <a:hlink>
        <a:srgbClr val="2E77FA"/>
      </a:hlink>
      <a:folHlink>
        <a:srgbClr val="2E77FA"/>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custClrLst>
    <a:custClr name="Yellow-Orange">
      <a:srgbClr val="FF901E"/>
    </a:custClr>
    <a:custClr name="Bright Red">
      <a:srgbClr val="FF316E"/>
    </a:custClr>
    <a:custClr name="Plum">
      <a:srgbClr val="480046"/>
    </a:custClr>
    <a:custClr name="Blue">
      <a:srgbClr val="0019C8"/>
    </a:custClr>
    <a:custClr name="Sky Blue (hyperlink)">
      <a:srgbClr val="0061FF"/>
    </a:custClr>
  </a:custClrLst>
  <a:extLst>
    <a:ext uri="{05A4C25C-085E-4340-85A3-A5531E510DB2}">
      <thm15:themeFamily xmlns:thm15="http://schemas.microsoft.com/office/thememl/2012/main" name="Presentation8" id="{C1C046C8-FEEB-F544-8F0D-279D91C77DC6}" vid="{7507A532-FAD7-8D4B-8C53-D4B285E4155D}"/>
    </a:ext>
  </a:extLst>
</a:theme>
</file>

<file path=ppt/theme/theme2.xml><?xml version="1.0" encoding="utf-8"?>
<a:theme xmlns:a="http://schemas.openxmlformats.org/drawingml/2006/main" name="AWS reInvent – ancillary">
  <a:themeElements>
    <a:clrScheme name="Custom 22">
      <a:dk1>
        <a:srgbClr val="000000"/>
      </a:dk1>
      <a:lt1>
        <a:srgbClr val="FFFFFF"/>
      </a:lt1>
      <a:dk2>
        <a:srgbClr val="09051B"/>
      </a:dk2>
      <a:lt2>
        <a:srgbClr val="F2F4F4"/>
      </a:lt2>
      <a:accent1>
        <a:srgbClr val="F66C02"/>
      </a:accent1>
      <a:accent2>
        <a:srgbClr val="F2B118"/>
      </a:accent2>
      <a:accent3>
        <a:srgbClr val="FFF200"/>
      </a:accent3>
      <a:accent4>
        <a:srgbClr val="FF28EF"/>
      </a:accent4>
      <a:accent5>
        <a:srgbClr val="0F65F9"/>
      </a:accent5>
      <a:accent6>
        <a:srgbClr val="5600C2"/>
      </a:accent6>
      <a:hlink>
        <a:srgbClr val="2E77FA"/>
      </a:hlink>
      <a:folHlink>
        <a:srgbClr val="2E77FA"/>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6"/>
        </a:solidFill>
        <a:ln>
          <a:noFill/>
        </a:ln>
      </a:spPr>
      <a:bodyPr rtlCol="0" anchor="ctr"/>
      <a:lstStyle>
        <a:defPPr algn="ctr">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cap="rnd">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rIns="0" rtlCol="0">
        <a:spAutoFit/>
      </a:bodyPr>
      <a:lstStyle>
        <a:defPPr algn="ctr">
          <a:defRPr dirty="0" err="1" smtClean="0"/>
        </a:defPPr>
      </a:lstStyle>
    </a:txDef>
  </a:objectDefaults>
  <a:extraClrSchemeLst/>
  <a:extLst>
    <a:ext uri="{05A4C25C-085E-4340-85A3-A5531E510DB2}">
      <thm15:themeFamily xmlns:thm15="http://schemas.microsoft.com/office/thememl/2012/main" name="Presentation1" id="{23B89B84-E7A1-46CF-AC74-BC5C90112B0E}" vid="{B140F16E-1259-4CA4-A3C5-89E901C65BF2}"/>
    </a:ext>
  </a:extLst>
</a:theme>
</file>

<file path=ppt/theme/theme3.xml><?xml version="1.0" encoding="utf-8"?>
<a:theme xmlns:a="http://schemas.openxmlformats.org/drawingml/2006/main" name="Office Theme">
  <a:themeElements>
    <a:clrScheme name="reInforce 2023b">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reInforce 2023b">
      <a:dk1>
        <a:srgbClr val="000000"/>
      </a:dk1>
      <a:lt1>
        <a:srgbClr val="FFFFFF"/>
      </a:lt1>
      <a:dk2>
        <a:srgbClr val="000036"/>
      </a:dk2>
      <a:lt2>
        <a:srgbClr val="F2F4F4"/>
      </a:lt2>
      <a:accent1>
        <a:srgbClr val="80EAA8"/>
      </a:accent1>
      <a:accent2>
        <a:srgbClr val="47AEFF"/>
      </a:accent2>
      <a:accent3>
        <a:srgbClr val="EA74D4"/>
      </a:accent3>
      <a:accent4>
        <a:srgbClr val="B332E2"/>
      </a:accent4>
      <a:accent5>
        <a:srgbClr val="FF4D00"/>
      </a:accent5>
      <a:accent6>
        <a:srgbClr val="052E6B"/>
      </a:accent6>
      <a:hlink>
        <a:srgbClr val="47AEFF"/>
      </a:hlink>
      <a:folHlink>
        <a:srgbClr val="47AEFF"/>
      </a:folHlink>
    </a:clrScheme>
    <a:fontScheme name="Ember Display all the way">
      <a:majorFont>
        <a:latin typeface="Amazon Ember Display"/>
        <a:ea typeface=""/>
        <a:cs typeface=""/>
      </a:majorFont>
      <a:minorFont>
        <a:latin typeface="Amazon Ember Display"/>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REIV_SpeakerTemplate_V8_20240529</Template>
  <TotalTime>97</TotalTime>
  <Words>6508</Words>
  <Application>Microsoft Office PowerPoint</Application>
  <PresentationFormat>Widescreen</PresentationFormat>
  <Paragraphs>666</Paragraphs>
  <Slides>35</Slides>
  <Notes>0</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35</vt:i4>
      </vt:variant>
    </vt:vector>
  </HeadingPairs>
  <TitlesOfParts>
    <vt:vector size="43" baseType="lpstr">
      <vt:lpstr>Lucida Console</vt:lpstr>
      <vt:lpstr>Amazon Ember</vt:lpstr>
      <vt:lpstr>Amazon Ember Mono</vt:lpstr>
      <vt:lpstr>Wingdings</vt:lpstr>
      <vt:lpstr>Amazon Ember Display Heavy</vt:lpstr>
      <vt:lpstr>Amazon Ember Display</vt:lpstr>
      <vt:lpstr>AWS re:Invent</vt:lpstr>
      <vt:lpstr>AWS reInvent – ancillary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Davis, Faryn</dc:creator>
  <cp:lastModifiedBy>Davis, Faryn</cp:lastModifiedBy>
  <cp:revision>37</cp:revision>
  <dcterms:created xsi:type="dcterms:W3CDTF">2024-11-07T17:44:11Z</dcterms:created>
  <dcterms:modified xsi:type="dcterms:W3CDTF">2024-12-05T21:47:05Z</dcterms:modified>
</cp:coreProperties>
</file>